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31" r:id="rId2"/>
    <p:sldMasterId id="2147483733" r:id="rId3"/>
    <p:sldMasterId id="2147483734" r:id="rId4"/>
  </p:sldMasterIdLst>
  <p:sldIdLst>
    <p:sldId id="313" r:id="rId5"/>
    <p:sldId id="268" r:id="rId6"/>
    <p:sldId id="269" r:id="rId7"/>
    <p:sldId id="315" r:id="rId8"/>
    <p:sldId id="317" r:id="rId9"/>
    <p:sldId id="316" r:id="rId10"/>
    <p:sldId id="318" r:id="rId11"/>
    <p:sldId id="306" r:id="rId12"/>
    <p:sldId id="319" r:id="rId13"/>
    <p:sldId id="314" r:id="rId14"/>
    <p:sldId id="30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3300"/>
    <a:srgbClr val="740000"/>
    <a:srgbClr val="FF0000"/>
    <a:srgbClr val="FFFF00"/>
    <a:srgbClr val="FFCC00"/>
    <a:srgbClr val="00660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60"/>
  </p:normalViewPr>
  <p:slideViewPr>
    <p:cSldViewPr>
      <p:cViewPr varScale="1">
        <p:scale>
          <a:sx n="98" d="100"/>
          <a:sy n="98" d="100"/>
        </p:scale>
        <p:origin x="-7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да редактирате стила на подзаглавията в образеца</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F568C5-70A3-4E8D-BCBA-D4F301FD08AB}" type="slidenum">
              <a:rPr lang="en-US"/>
              <a:pPr>
                <a:defRPr/>
              </a:pPr>
              <a:t>‹#›</a:t>
            </a:fld>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858021-984C-4202-BB62-8CEC735A809C}" type="slidenum">
              <a:rPr lang="en-US"/>
              <a:pPr>
                <a:defRPr/>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515100" y="609600"/>
            <a:ext cx="1943100" cy="5486400"/>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685800" y="609600"/>
            <a:ext cx="5676900" cy="5486400"/>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FD3E05-823D-46E1-B34A-EE4D1359CE90}" type="slidenum">
              <a:rPr lang="en-US"/>
              <a:pPr>
                <a:defRPr/>
              </a:pPr>
              <a:t>‹#›</a:t>
            </a:fld>
            <a:endParaRPr 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лавие, съдържание и 2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85800" y="609600"/>
            <a:ext cx="7772400" cy="1143000"/>
          </a:xfrm>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685800" y="1981200"/>
            <a:ext cx="3810000" cy="41148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quarter" idx="2"/>
          </p:nvPr>
        </p:nvSpPr>
        <p:spPr>
          <a:xfrm>
            <a:off x="4648200" y="1981200"/>
            <a:ext cx="3810000" cy="19812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съдържание 4"/>
          <p:cNvSpPr>
            <a:spLocks noGrp="1"/>
          </p:cNvSpPr>
          <p:nvPr>
            <p:ph sz="quarter" idx="3"/>
          </p:nvPr>
        </p:nvSpPr>
        <p:spPr>
          <a:xfrm>
            <a:off x="4648200" y="4114800"/>
            <a:ext cx="3810000" cy="1981200"/>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D9FF9F0-158A-4761-9CD7-E12BC0359056}" type="slidenum">
              <a:rPr lang="en-US"/>
              <a:pPr>
                <a:defRPr/>
              </a:pPr>
              <a:t>‹#›</a:t>
            </a:fld>
            <a:endParaRPr lang="en-US"/>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Заглавен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bg-BG"/>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bg-BG"/>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bg-BG"/>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bg-BG"/>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bg-BG"/>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bg-BG"/>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bg-BG"/>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bg-BG"/>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bg-BG"/>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bg-BG"/>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bg-BG"/>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bg-BG"/>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bg-BG"/>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bg-BG"/>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bg-BG"/>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bg-BG"/>
            </a:p>
          </p:txBody>
        </p:sp>
      </p:grpSp>
      <p:sp>
        <p:nvSpPr>
          <p:cNvPr id="213031" name="Rectangle 39"/>
          <p:cNvSpPr>
            <a:spLocks noGrp="1" noChangeArrowheads="1"/>
          </p:cNvSpPr>
          <p:nvPr>
            <p:ph type="ctrTitle" sz="quarter"/>
          </p:nvPr>
        </p:nvSpPr>
        <p:spPr>
          <a:xfrm>
            <a:off x="685800" y="1692275"/>
            <a:ext cx="7772400" cy="1736725"/>
          </a:xfrm>
        </p:spPr>
        <p:txBody>
          <a:bodyPr anchor="b"/>
          <a:lstStyle>
            <a:lvl1pPr>
              <a:defRPr/>
            </a:lvl1pPr>
          </a:lstStyle>
          <a:p>
            <a:r>
              <a:rPr lang="en-US"/>
              <a:t>Click to edit Master title style</a:t>
            </a:r>
          </a:p>
        </p:txBody>
      </p:sp>
      <p:sp>
        <p:nvSpPr>
          <p:cNvPr id="2130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38166E7D-44C8-4B5F-9CC6-90A0FEDB9FC7}" type="slidenum">
              <a:rPr lang="en-US"/>
              <a:pPr>
                <a:defRPr/>
              </a:pPr>
              <a:t>‹#›</a:t>
            </a:fld>
            <a:endParaRPr lang="en-US"/>
          </a:p>
        </p:txBody>
      </p:sp>
    </p:spTree>
  </p:cSld>
  <p:clrMapOvr>
    <a:masterClrMapping/>
  </p:clrMapOvr>
  <p:transition>
    <p:comb/>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6D71C8D-8F6F-42C0-AE0C-7371245B4E0A}" type="slidenum">
              <a:rPr lang="en-US"/>
              <a:pPr>
                <a:defRPr/>
              </a:pPr>
              <a:t>‹#›</a:t>
            </a:fld>
            <a:endParaRPr lang="en-US"/>
          </a:p>
        </p:txBody>
      </p:sp>
    </p:spTree>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A70E86C-B5EF-446C-BAEA-AEEB4F0BDCAA}" type="slidenum">
              <a:rPr lang="en-US"/>
              <a:pPr>
                <a:defRPr/>
              </a:pPr>
              <a:t>‹#›</a:t>
            </a:fld>
            <a:endParaRPr lang="en-US"/>
          </a:p>
        </p:txBody>
      </p:sp>
    </p:spTree>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9C35C0C-7BF2-4358-AB62-410525358CFA}" type="slidenum">
              <a:rPr lang="en-US"/>
              <a:pPr>
                <a:defRPr/>
              </a:pPr>
              <a:t>‹#›</a:t>
            </a:fld>
            <a:endParaRPr lang="en-US"/>
          </a:p>
        </p:txBody>
      </p:sp>
    </p:spTree>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DF6C820C-A3C3-49B2-B7A7-C16939EE9A0C}" type="slidenum">
              <a:rPr lang="en-US"/>
              <a:pPr>
                <a:defRPr/>
              </a:pPr>
              <a:t>‹#›</a:t>
            </a:fld>
            <a:endParaRPr lang="en-US"/>
          </a:p>
        </p:txBody>
      </p:sp>
    </p:spTree>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AE503654-1B97-4825-9952-0A262D330078}" type="slidenum">
              <a:rPr lang="en-US"/>
              <a:pPr>
                <a:defRPr/>
              </a:pPr>
              <a:t>‹#›</a:t>
            </a:fld>
            <a:endParaRPr lang="en-US"/>
          </a:p>
        </p:txBody>
      </p:sp>
    </p:spTree>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A4120695-68FE-447B-946D-93DFAC8906A1}" type="slidenum">
              <a:rPr lang="en-US"/>
              <a:pPr>
                <a:defRPr/>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BDE42-2E2C-46E8-A89C-43BD062DAA81}" type="slidenum">
              <a:rPr lang="en-US"/>
              <a:pPr>
                <a:defRPr/>
              </a:pPr>
              <a:t>‹#›</a:t>
            </a:fld>
            <a:endParaRPr lang="en-US"/>
          </a:p>
        </p:txBody>
      </p:sp>
    </p:spTree>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EAABB6E-F936-40F3-993B-2268C905CD59}" type="slidenum">
              <a:rPr lang="en-US"/>
              <a:pPr>
                <a:defRPr/>
              </a:pPr>
              <a:t>‹#›</a:t>
            </a:fld>
            <a:endParaRPr lang="en-US"/>
          </a:p>
        </p:txBody>
      </p:sp>
    </p:spTree>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B8B45E3-5442-42ED-9B6A-4D3D7E1BA711}" type="slidenum">
              <a:rPr lang="en-US"/>
              <a:pPr>
                <a:defRPr/>
              </a:pPr>
              <a:t>‹#›</a:t>
            </a:fld>
            <a:endParaRPr lang="en-US"/>
          </a:p>
        </p:txBody>
      </p:sp>
    </p:spTree>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B0BF80D-5791-460D-BB36-77DA7C188B45}" type="slidenum">
              <a:rPr lang="en-US"/>
              <a:pPr>
                <a:defRPr/>
              </a:pPr>
              <a:t>‹#›</a:t>
            </a:fld>
            <a:endParaRPr lang="en-US"/>
          </a:p>
        </p:txBody>
      </p:sp>
    </p:spTree>
  </p:cSld>
  <p:clrMapOvr>
    <a:masterClrMapping/>
  </p:clrMapOvr>
  <p:transition>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7813"/>
            <a:ext cx="2057400" cy="5853112"/>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7813"/>
            <a:ext cx="6019800" cy="5853112"/>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28B1AF4-44B8-4A5D-9FBA-637B226A80AE}" type="slidenum">
              <a:rPr lang="en-US"/>
              <a:pPr>
                <a:defRPr/>
              </a:pPr>
              <a:t>‹#›</a:t>
            </a:fld>
            <a:endParaRPr lang="en-US"/>
          </a:p>
        </p:txBody>
      </p:sp>
    </p:spTree>
  </p:cSld>
  <p:clrMapOvr>
    <a:masterClrMapping/>
  </p:clrMapOvr>
  <p:transition>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да редактирате стила на подзаглавията в образеца</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2EF810-A500-4C54-AD14-1A4E55F7361B}" type="slidenum">
              <a:rPr lang="en-US"/>
              <a:pPr>
                <a:defRPr/>
              </a:pPr>
              <a:t>‹#›</a:t>
            </a:fld>
            <a:endParaRPr lang="en-US"/>
          </a:p>
        </p:txBody>
      </p:sp>
    </p:spTree>
  </p:cSld>
  <p:clrMapOvr>
    <a:masterClrMapping/>
  </p:clrMapOvr>
  <p:transition>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2EF271-0870-4BEB-8E11-8E94BA7BA47F}" type="slidenum">
              <a:rPr lang="en-US"/>
              <a:pPr>
                <a:defRPr/>
              </a:pPr>
              <a:t>‹#›</a:t>
            </a:fld>
            <a:endParaRPr lang="en-US"/>
          </a:p>
        </p:txBody>
      </p:sp>
    </p:spTree>
  </p:cSld>
  <p:clrMapOvr>
    <a:masterClrMapping/>
  </p:clrMapOvr>
  <p:transition>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9A757-063B-4BBD-B3D2-284D6E389EF1}" type="slidenum">
              <a:rPr lang="en-US"/>
              <a:pPr>
                <a:defRPr/>
              </a:pPr>
              <a:t>‹#›</a:t>
            </a:fld>
            <a:endParaRPr lang="en-US"/>
          </a:p>
        </p:txBody>
      </p:sp>
    </p:spTree>
  </p:cSld>
  <p:clrMapOvr>
    <a:masterClrMapping/>
  </p:clrMapOvr>
  <p:transition>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7D498D-E86E-4264-AD3B-674616EC042F}" type="slidenum">
              <a:rPr lang="en-US"/>
              <a:pPr>
                <a:defRPr/>
              </a:pPr>
              <a:t>‹#›</a:t>
            </a:fld>
            <a:endParaRPr lang="en-US"/>
          </a:p>
        </p:txBody>
      </p:sp>
    </p:spTree>
  </p:cSld>
  <p:clrMapOvr>
    <a:masterClrMapping/>
  </p:clrMapOvr>
  <p:transition>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1037E8-6A35-4300-8EAD-3F4649C14F50}" type="slidenum">
              <a:rPr lang="en-US"/>
              <a:pPr>
                <a:defRPr/>
              </a:pPr>
              <a:t>‹#›</a:t>
            </a:fld>
            <a:endParaRPr lang="en-US"/>
          </a:p>
        </p:txBody>
      </p:sp>
    </p:spTree>
  </p:cSld>
  <p:clrMapOvr>
    <a:masterClrMapping/>
  </p:clrMapOvr>
  <p:transition>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88C6A9-EB46-442E-B7D7-245D83143949}" type="slidenum">
              <a:rPr lang="en-US"/>
              <a:pPr>
                <a:defRPr/>
              </a:pPr>
              <a:t>‹#›</a:t>
            </a:fld>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F0C18E-8894-4D8F-A8FB-97EBB00BE20D}" type="slidenum">
              <a:rPr lang="en-US"/>
              <a:pPr>
                <a:defRPr/>
              </a:pPr>
              <a:t>‹#›</a:t>
            </a:fld>
            <a:endParaRPr lang="en-US"/>
          </a:p>
        </p:txBody>
      </p:sp>
    </p:spTree>
  </p:cSld>
  <p:clrMapOvr>
    <a:masterClrMapping/>
  </p:clrMapOvr>
  <p:transition>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464A0E-B216-438F-B7F2-122BD49F3020}" type="slidenum">
              <a:rPr lang="en-US"/>
              <a:pPr>
                <a:defRPr/>
              </a:pPr>
              <a:t>‹#›</a:t>
            </a:fld>
            <a:endParaRPr lang="en-US"/>
          </a:p>
        </p:txBody>
      </p:sp>
    </p:spTree>
  </p:cSld>
  <p:clrMapOvr>
    <a:masterClrMapping/>
  </p:clrMapOvr>
  <p:transition>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B4B9D3-0194-4231-8290-2A3F44B47A7B}" type="slidenum">
              <a:rPr lang="en-US"/>
              <a:pPr>
                <a:defRPr/>
              </a:pPr>
              <a:t>‹#›</a:t>
            </a:fld>
            <a:endParaRPr lang="en-US"/>
          </a:p>
        </p:txBody>
      </p:sp>
    </p:spTree>
  </p:cSld>
  <p:clrMapOvr>
    <a:masterClrMapping/>
  </p:clrMapOvr>
  <p:transition>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BD4FB7-6351-4AD5-946D-3EE551A2ED9D}" type="slidenum">
              <a:rPr lang="en-US"/>
              <a:pPr>
                <a:defRPr/>
              </a:pPr>
              <a:t>‹#›</a:t>
            </a:fld>
            <a:endParaRPr lang="en-US"/>
          </a:p>
        </p:txBody>
      </p:sp>
    </p:spTree>
  </p:cSld>
  <p:clrMapOvr>
    <a:masterClrMapping/>
  </p:clrMapOvr>
  <p:transition>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1DD80D-DBC2-458F-BDE3-BB3441C48E5A}" type="slidenum">
              <a:rPr lang="en-US"/>
              <a:pPr>
                <a:defRPr/>
              </a:pPr>
              <a:t>‹#›</a:t>
            </a:fld>
            <a:endParaRPr lang="en-US"/>
          </a:p>
        </p:txBody>
      </p:sp>
    </p:spTree>
  </p:cSld>
  <p:clrMapOvr>
    <a:masterClrMapping/>
  </p:clrMapOvr>
  <p:transition>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515100" y="609600"/>
            <a:ext cx="1943100" cy="5486400"/>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685800" y="609600"/>
            <a:ext cx="5676900" cy="5486400"/>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2D0420-7EC6-4041-B92F-760F184C8FEA}" type="slidenum">
              <a:rPr lang="en-US"/>
              <a:pPr>
                <a:defRPr/>
              </a:pPr>
              <a:t>‹#›</a:t>
            </a:fld>
            <a:endParaRPr lang="en-US"/>
          </a:p>
        </p:txBody>
      </p:sp>
    </p:spTree>
  </p:cSld>
  <p:clrMapOvr>
    <a:masterClrMapping/>
  </p:clrMapOvr>
  <p:transition>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Заглавен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25907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7748A10-414D-4178-A388-CA44E134778E}" type="slidenum">
              <a:rPr lang="en-US"/>
              <a:pPr>
                <a:defRPr/>
              </a:pPr>
              <a:t>‹#›</a:t>
            </a:fld>
            <a:endParaRPr lang="en-US"/>
          </a:p>
        </p:txBody>
      </p:sp>
    </p:spTree>
  </p:cSld>
  <p:clrMapOvr>
    <a:masterClrMapping/>
  </p:clrMapOvr>
  <p:transition>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DCE88-90AC-4D31-8AD0-76BC4BDBB753}" type="slidenum">
              <a:rPr lang="en-US"/>
              <a:pPr>
                <a:defRPr/>
              </a:pPr>
              <a:t>‹#›</a:t>
            </a:fld>
            <a:endParaRPr lang="en-US"/>
          </a:p>
        </p:txBody>
      </p:sp>
    </p:spTree>
  </p:cSld>
  <p:clrMapOvr>
    <a:masterClrMapping/>
  </p:clrMapOvr>
  <p:transition>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871D4-C1C9-4566-A203-B36A24CE4360}" type="slidenum">
              <a:rPr lang="en-US"/>
              <a:pPr>
                <a:defRPr/>
              </a:pPr>
              <a:t>‹#›</a:t>
            </a:fld>
            <a:endParaRPr lang="en-US"/>
          </a:p>
        </p:txBody>
      </p:sp>
    </p:spTree>
  </p:cSld>
  <p:clrMapOvr>
    <a:masterClrMapping/>
  </p:clrMapOvr>
  <p:transition>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2F6C74-9454-4C44-9E06-3A46A076B196}" type="slidenum">
              <a:rPr lang="en-US"/>
              <a:pPr>
                <a:defRPr/>
              </a:pPr>
              <a:t>‹#›</a:t>
            </a:fld>
            <a:endParaRPr lang="en-US"/>
          </a:p>
        </p:txBody>
      </p:sp>
    </p:spTree>
  </p:cSld>
  <p:clrMapOvr>
    <a:masterClrMapping/>
  </p:clrMapOvr>
  <p:transition>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1D9050-86FE-476C-9842-C1D57BCE890B}" type="slidenum">
              <a:rPr lang="en-US"/>
              <a:pPr>
                <a:defRPr/>
              </a:pPr>
              <a:t>‹#›</a:t>
            </a:fld>
            <a:endParaRPr 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E2CCE0-DB22-466E-81A4-9A32E1838747}" type="slidenum">
              <a:rPr lang="en-US"/>
              <a:pPr>
                <a:defRPr/>
              </a:pPr>
              <a:t>‹#›</a:t>
            </a:fld>
            <a:endParaRPr lang="en-US"/>
          </a:p>
        </p:txBody>
      </p:sp>
    </p:spTree>
  </p:cSld>
  <p:clrMapOvr>
    <a:masterClrMapping/>
  </p:clrMapOvr>
  <p:transition>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2B997E-875A-453D-80D0-5313B982E3D4}" type="slidenum">
              <a:rPr lang="en-US"/>
              <a:pPr>
                <a:defRPr/>
              </a:pPr>
              <a:t>‹#›</a:t>
            </a:fld>
            <a:endParaRPr lang="en-US"/>
          </a:p>
        </p:txBody>
      </p:sp>
    </p:spTree>
  </p:cSld>
  <p:clrMapOvr>
    <a:masterClrMapping/>
  </p:clrMapOvr>
  <p:transition>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31511F-CF81-461B-A862-A76F84EB1E8B}" type="slidenum">
              <a:rPr lang="en-US"/>
              <a:pPr>
                <a:defRPr/>
              </a:pPr>
              <a:t>‹#›</a:t>
            </a:fld>
            <a:endParaRPr lang="en-US"/>
          </a:p>
        </p:txBody>
      </p:sp>
    </p:spTree>
  </p:cSld>
  <p:clrMapOvr>
    <a:masterClrMapping/>
  </p:clrMapOvr>
  <p:transition>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D14A1B-A138-4C92-BD7A-A2D378232202}" type="slidenum">
              <a:rPr lang="en-US"/>
              <a:pPr>
                <a:defRPr/>
              </a:pPr>
              <a:t>‹#›</a:t>
            </a:fld>
            <a:endParaRPr lang="en-US"/>
          </a:p>
        </p:txBody>
      </p:sp>
    </p:spTree>
  </p:cSld>
  <p:clrMapOvr>
    <a:masterClrMapping/>
  </p:clrMapOvr>
  <p:transition>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91DDB8-A74B-47C6-B33C-B3743EF03195}" type="slidenum">
              <a:rPr lang="en-US"/>
              <a:pPr>
                <a:defRPr/>
              </a:pPr>
              <a:t>‹#›</a:t>
            </a:fld>
            <a:endParaRPr lang="en-US"/>
          </a:p>
        </p:txBody>
      </p:sp>
    </p:spTree>
  </p:cSld>
  <p:clrMapOvr>
    <a:masterClrMapping/>
  </p:clrMapOvr>
  <p:transition>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8395D-7DD6-47D1-85B5-50EA898A4383}" type="slidenum">
              <a:rPr lang="en-US"/>
              <a:pPr>
                <a:defRPr/>
              </a:pPr>
              <a:t>‹#›</a:t>
            </a:fld>
            <a:endParaRPr lang="en-US"/>
          </a:p>
        </p:txBody>
      </p:sp>
    </p:spTree>
  </p:cSld>
  <p:clrMapOvr>
    <a:masterClrMapping/>
  </p:clrMapOvr>
  <p:transition>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7439025" y="274638"/>
            <a:ext cx="158115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2693988" y="274638"/>
            <a:ext cx="4592637"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E6ECF0-E045-403D-AAA4-1C0D0130B505}" type="slidenum">
              <a:rPr lang="en-US"/>
              <a:pPr>
                <a:defRPr/>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D70D94-9912-4A62-A912-4D31A188D587}" type="slidenum">
              <a:rPr lang="en-US"/>
              <a:pPr>
                <a:defRPr/>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84EF87-4F1F-4E0E-8835-9BB0E539552F}" type="slidenum">
              <a:rPr lang="en-US"/>
              <a:pPr>
                <a:defRPr/>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CEC85C-3F86-4BA0-8F56-0BB800C63982}" type="slidenum">
              <a:rPr lang="en-US"/>
              <a:pPr>
                <a:defRPr/>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49201-AFB3-47E2-9B04-F8B0B15D31C9}" type="slidenum">
              <a:rPr lang="en-US"/>
              <a:pPr>
                <a:defRPr/>
              </a:pPr>
              <a:t>‹#›</a:t>
            </a:fld>
            <a:endParaRPr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522E38-15E7-4F87-9AF8-B1EEF6553C8A}" type="slidenum">
              <a:rPr lang="en-US"/>
              <a:pPr>
                <a:defRPr/>
              </a:pPr>
              <a:t>‹#›</a:t>
            </a:fld>
            <a:endParaRPr 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1.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32EB8DC-6BCE-41B1-B70F-DDE37BBADA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9811">
                                            <p:txEl>
                                              <p:pRg st="0" end="0"/>
                                            </p:txEl>
                                          </p:spTgt>
                                        </p:tgtEl>
                                        <p:attrNameLst>
                                          <p:attrName>style.visibility</p:attrName>
                                        </p:attrNameLst>
                                      </p:cBhvr>
                                      <p:to>
                                        <p:strVal val="visible"/>
                                      </p:to>
                                    </p:set>
                                    <p:animEffect transition="in" filter="fade">
                                      <p:cBhvr>
                                        <p:cTn id="17" dur="1000"/>
                                        <p:tgtEl>
                                          <p:spTgt spid="119811">
                                            <p:txEl>
                                              <p:pRg st="0" end="0"/>
                                            </p:txEl>
                                          </p:spTgt>
                                        </p:tgtEl>
                                      </p:cBhvr>
                                    </p:animEffect>
                                    <p:anim calcmode="lin" valueType="num">
                                      <p:cBhvr>
                                        <p:cTn id="18" dur="10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981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9811">
                                            <p:txEl>
                                              <p:pRg st="1" end="1"/>
                                            </p:txEl>
                                          </p:spTgt>
                                        </p:tgtEl>
                                        <p:attrNameLst>
                                          <p:attrName>style.visibility</p:attrName>
                                        </p:attrNameLst>
                                      </p:cBhvr>
                                      <p:to>
                                        <p:strVal val="visible"/>
                                      </p:to>
                                    </p:set>
                                    <p:animEffect transition="in" filter="fade">
                                      <p:cBhvr>
                                        <p:cTn id="22" dur="1000"/>
                                        <p:tgtEl>
                                          <p:spTgt spid="119811">
                                            <p:txEl>
                                              <p:pRg st="1" end="1"/>
                                            </p:txEl>
                                          </p:spTgt>
                                        </p:tgtEl>
                                      </p:cBhvr>
                                    </p:animEffect>
                                    <p:anim calcmode="lin" valueType="num">
                                      <p:cBhvr>
                                        <p:cTn id="23" dur="10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981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9811">
                                            <p:txEl>
                                              <p:pRg st="2" end="2"/>
                                            </p:txEl>
                                          </p:spTgt>
                                        </p:tgtEl>
                                        <p:attrNameLst>
                                          <p:attrName>style.visibility</p:attrName>
                                        </p:attrNameLst>
                                      </p:cBhvr>
                                      <p:to>
                                        <p:strVal val="visible"/>
                                      </p:to>
                                    </p:set>
                                    <p:animEffect transition="in" filter="fade">
                                      <p:cBhvr>
                                        <p:cTn id="27" dur="1000"/>
                                        <p:tgtEl>
                                          <p:spTgt spid="119811">
                                            <p:txEl>
                                              <p:pRg st="2" end="2"/>
                                            </p:txEl>
                                          </p:spTgt>
                                        </p:tgtEl>
                                      </p:cBhvr>
                                    </p:animEffect>
                                    <p:anim calcmode="lin" valueType="num">
                                      <p:cBhvr>
                                        <p:cTn id="28" dur="10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1981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9811">
                                            <p:txEl>
                                              <p:pRg st="3" end="3"/>
                                            </p:txEl>
                                          </p:spTgt>
                                        </p:tgtEl>
                                        <p:attrNameLst>
                                          <p:attrName>style.visibility</p:attrName>
                                        </p:attrNameLst>
                                      </p:cBhvr>
                                      <p:to>
                                        <p:strVal val="visible"/>
                                      </p:to>
                                    </p:set>
                                    <p:animEffect transition="in" filter="fade">
                                      <p:cBhvr>
                                        <p:cTn id="32" dur="1000"/>
                                        <p:tgtEl>
                                          <p:spTgt spid="119811">
                                            <p:txEl>
                                              <p:pRg st="3" end="3"/>
                                            </p:txEl>
                                          </p:spTgt>
                                        </p:tgtEl>
                                      </p:cBhvr>
                                    </p:animEffect>
                                    <p:anim calcmode="lin" valueType="num">
                                      <p:cBhvr>
                                        <p:cTn id="33" dur="10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1981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19811">
                                            <p:txEl>
                                              <p:pRg st="4" end="4"/>
                                            </p:txEl>
                                          </p:spTgt>
                                        </p:tgtEl>
                                        <p:attrNameLst>
                                          <p:attrName>style.visibility</p:attrName>
                                        </p:attrNameLst>
                                      </p:cBhvr>
                                      <p:to>
                                        <p:strVal val="visible"/>
                                      </p:to>
                                    </p:set>
                                    <p:animEffect transition="in" filter="fade">
                                      <p:cBhvr>
                                        <p:cTn id="37" dur="1000"/>
                                        <p:tgtEl>
                                          <p:spTgt spid="119811">
                                            <p:txEl>
                                              <p:pRg st="4" end="4"/>
                                            </p:txEl>
                                          </p:spTgt>
                                        </p:tgtEl>
                                      </p:cBhvr>
                                    </p:animEffect>
                                    <p:anim calcmode="lin" valueType="num">
                                      <p:cBhvr>
                                        <p:cTn id="38" dur="1000" fill="hold"/>
                                        <p:tgtEl>
                                          <p:spTgt spid="1198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98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tmplLst>
          <p:tmpl lvl="1">
            <p:tnLst>
              <p:par>
                <p:cTn presetID="47" presetClass="entr" presetSubtype="0" fill="hold" nodeType="clickEffect">
                  <p:stCondLst>
                    <p:cond delay="0"/>
                  </p:stCondLst>
                  <p:childTnLst>
                    <p:set>
                      <p:cBhvr>
                        <p:cTn dur="1" fill="hold">
                          <p:stCondLst>
                            <p:cond delay="0"/>
                          </p:stCondLst>
                        </p:cTn>
                        <p:tgtEl>
                          <p:spTgt spid="119811"/>
                        </p:tgtEl>
                        <p:attrNameLst>
                          <p:attrName>style.visibility</p:attrName>
                        </p:attrNameLst>
                      </p:cBhvr>
                      <p:to>
                        <p:strVal val="visible"/>
                      </p:to>
                    </p:set>
                    <p:animEffect transition="in" filter="fade">
                      <p:cBhvr>
                        <p:cTn dur="1000"/>
                        <p:tgtEl>
                          <p:spTgt spid="119811"/>
                        </p:tgtEl>
                      </p:cBhvr>
                    </p:animEffect>
                    <p:anim calcmode="lin" valueType="num">
                      <p:cBhvr>
                        <p:cTn dur="1000" fill="hold"/>
                        <p:tgtEl>
                          <p:spTgt spid="119811"/>
                        </p:tgtEl>
                        <p:attrNameLst>
                          <p:attrName>ppt_x</p:attrName>
                        </p:attrNameLst>
                      </p:cBhvr>
                      <p:tavLst>
                        <p:tav tm="0">
                          <p:val>
                            <p:strVal val="#ppt_x"/>
                          </p:val>
                        </p:tav>
                        <p:tav tm="100000">
                          <p:val>
                            <p:strVal val="#ppt_x"/>
                          </p:val>
                        </p:tav>
                      </p:tavLst>
                    </p:anim>
                    <p:anim calcmode="lin" valueType="num">
                      <p:cBhvr>
                        <p:cTn dur="1000" fill="hold"/>
                        <p:tgtEl>
                          <p:spTgt spid="11981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119811"/>
                        </p:tgtEl>
                        <p:attrNameLst>
                          <p:attrName>style.visibility</p:attrName>
                        </p:attrNameLst>
                      </p:cBhvr>
                      <p:to>
                        <p:strVal val="visible"/>
                      </p:to>
                    </p:set>
                    <p:animEffect transition="in" filter="fade">
                      <p:cBhvr>
                        <p:cTn dur="1000"/>
                        <p:tgtEl>
                          <p:spTgt spid="119811"/>
                        </p:tgtEl>
                      </p:cBhvr>
                    </p:animEffect>
                    <p:anim calcmode="lin" valueType="num">
                      <p:cBhvr>
                        <p:cTn dur="1000" fill="hold"/>
                        <p:tgtEl>
                          <p:spTgt spid="119811"/>
                        </p:tgtEl>
                        <p:attrNameLst>
                          <p:attrName>ppt_x</p:attrName>
                        </p:attrNameLst>
                      </p:cBhvr>
                      <p:tavLst>
                        <p:tav tm="0">
                          <p:val>
                            <p:strVal val="#ppt_x"/>
                          </p:val>
                        </p:tav>
                        <p:tav tm="100000">
                          <p:val>
                            <p:strVal val="#ppt_x"/>
                          </p:val>
                        </p:tav>
                      </p:tavLst>
                    </p:anim>
                    <p:anim calcmode="lin" valueType="num">
                      <p:cBhvr>
                        <p:cTn dur="1000" fill="hold"/>
                        <p:tgtEl>
                          <p:spTgt spid="11981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119811"/>
                        </p:tgtEl>
                        <p:attrNameLst>
                          <p:attrName>style.visibility</p:attrName>
                        </p:attrNameLst>
                      </p:cBhvr>
                      <p:to>
                        <p:strVal val="visible"/>
                      </p:to>
                    </p:set>
                    <p:animEffect transition="in" filter="fade">
                      <p:cBhvr>
                        <p:cTn dur="1000"/>
                        <p:tgtEl>
                          <p:spTgt spid="119811"/>
                        </p:tgtEl>
                      </p:cBhvr>
                    </p:animEffect>
                    <p:anim calcmode="lin" valueType="num">
                      <p:cBhvr>
                        <p:cTn dur="1000" fill="hold"/>
                        <p:tgtEl>
                          <p:spTgt spid="119811"/>
                        </p:tgtEl>
                        <p:attrNameLst>
                          <p:attrName>ppt_x</p:attrName>
                        </p:attrNameLst>
                      </p:cBhvr>
                      <p:tavLst>
                        <p:tav tm="0">
                          <p:val>
                            <p:strVal val="#ppt_x"/>
                          </p:val>
                        </p:tav>
                        <p:tav tm="100000">
                          <p:val>
                            <p:strVal val="#ppt_x"/>
                          </p:val>
                        </p:tav>
                      </p:tavLst>
                    </p:anim>
                    <p:anim calcmode="lin" valueType="num">
                      <p:cBhvr>
                        <p:cTn dur="1000" fill="hold"/>
                        <p:tgtEl>
                          <p:spTgt spid="11981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119811"/>
                        </p:tgtEl>
                        <p:attrNameLst>
                          <p:attrName>style.visibility</p:attrName>
                        </p:attrNameLst>
                      </p:cBhvr>
                      <p:to>
                        <p:strVal val="visible"/>
                      </p:to>
                    </p:set>
                    <p:animEffect transition="in" filter="fade">
                      <p:cBhvr>
                        <p:cTn dur="1000"/>
                        <p:tgtEl>
                          <p:spTgt spid="119811"/>
                        </p:tgtEl>
                      </p:cBhvr>
                    </p:animEffect>
                    <p:anim calcmode="lin" valueType="num">
                      <p:cBhvr>
                        <p:cTn dur="1000" fill="hold"/>
                        <p:tgtEl>
                          <p:spTgt spid="119811"/>
                        </p:tgtEl>
                        <p:attrNameLst>
                          <p:attrName>ppt_x</p:attrName>
                        </p:attrNameLst>
                      </p:cBhvr>
                      <p:tavLst>
                        <p:tav tm="0">
                          <p:val>
                            <p:strVal val="#ppt_x"/>
                          </p:val>
                        </p:tav>
                        <p:tav tm="100000">
                          <p:val>
                            <p:strVal val="#ppt_x"/>
                          </p:val>
                        </p:tav>
                      </p:tavLst>
                    </p:anim>
                    <p:anim calcmode="lin" valueType="num">
                      <p:cBhvr>
                        <p:cTn dur="1000" fill="hold"/>
                        <p:tgtEl>
                          <p:spTgt spid="11981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119811"/>
                        </p:tgtEl>
                        <p:attrNameLst>
                          <p:attrName>style.visibility</p:attrName>
                        </p:attrNameLst>
                      </p:cBhvr>
                      <p:to>
                        <p:strVal val="visible"/>
                      </p:to>
                    </p:set>
                    <p:animEffect transition="in" filter="fade">
                      <p:cBhvr>
                        <p:cTn dur="1000"/>
                        <p:tgtEl>
                          <p:spTgt spid="119811"/>
                        </p:tgtEl>
                      </p:cBhvr>
                    </p:animEffect>
                    <p:anim calcmode="lin" valueType="num">
                      <p:cBhvr>
                        <p:cTn dur="1000" fill="hold"/>
                        <p:tgtEl>
                          <p:spTgt spid="119811"/>
                        </p:tgtEl>
                        <p:attrNameLst>
                          <p:attrName>ppt_x</p:attrName>
                        </p:attrNameLst>
                      </p:cBhvr>
                      <p:tavLst>
                        <p:tav tm="0">
                          <p:val>
                            <p:strVal val="#ppt_x"/>
                          </p:val>
                        </p:tav>
                        <p:tav tm="100000">
                          <p:val>
                            <p:strVal val="#ppt_x"/>
                          </p:val>
                        </p:tav>
                      </p:tavLst>
                    </p:anim>
                    <p:anim calcmode="lin" valueType="num">
                      <p:cBhvr>
                        <p:cTn dur="1000" fill="hold"/>
                        <p:tgtEl>
                          <p:spTgt spid="11981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2119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sp>
          <p:nvSpPr>
            <p:cNvPr id="2119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sp>
          <p:nvSpPr>
            <p:cNvPr id="2119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grpSp>
          <p:nvGrpSpPr>
            <p:cNvPr id="2059" name="Group 6"/>
            <p:cNvGrpSpPr>
              <a:grpSpLocks/>
            </p:cNvGrpSpPr>
            <p:nvPr/>
          </p:nvGrpSpPr>
          <p:grpSpPr bwMode="auto">
            <a:xfrm>
              <a:off x="288" y="0"/>
              <a:ext cx="5098" cy="4316"/>
              <a:chOff x="288" y="0"/>
              <a:chExt cx="5098" cy="4316"/>
            </a:xfrm>
          </p:grpSpPr>
          <p:sp>
            <p:nvSpPr>
              <p:cNvPr id="2119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sp>
            <p:nvSpPr>
              <p:cNvPr id="2119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bg-BG"/>
              </a:p>
            </p:txBody>
          </p:sp>
        </p:grpSp>
        <p:sp>
          <p:nvSpPr>
            <p:cNvPr id="2119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sp>
          <p:nvSpPr>
            <p:cNvPr id="2119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bg-BG"/>
            </a:p>
          </p:txBody>
        </p:sp>
        <p:sp>
          <p:nvSpPr>
            <p:cNvPr id="2119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bg-BG"/>
            </a:p>
          </p:txBody>
        </p:sp>
        <p:sp>
          <p:nvSpPr>
            <p:cNvPr id="2119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bg-BG"/>
            </a:p>
          </p:txBody>
        </p:sp>
        <p:sp>
          <p:nvSpPr>
            <p:cNvPr id="2119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bg-BG"/>
            </a:p>
          </p:txBody>
        </p:sp>
        <p:sp>
          <p:nvSpPr>
            <p:cNvPr id="2119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bg-BG"/>
            </a:p>
          </p:txBody>
        </p:sp>
        <p:sp>
          <p:nvSpPr>
            <p:cNvPr id="2119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bg-BG"/>
            </a:p>
          </p:txBody>
        </p:sp>
        <p:sp>
          <p:nvSpPr>
            <p:cNvPr id="2119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bg-BG"/>
            </a:p>
          </p:txBody>
        </p:sp>
        <p:sp>
          <p:nvSpPr>
            <p:cNvPr id="2119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bg-BG"/>
            </a:p>
          </p:txBody>
        </p:sp>
        <p:sp>
          <p:nvSpPr>
            <p:cNvPr id="2119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bg-BG"/>
            </a:p>
          </p:txBody>
        </p:sp>
        <p:sp>
          <p:nvSpPr>
            <p:cNvPr id="2119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bg-BG"/>
            </a:p>
          </p:txBody>
        </p:sp>
        <p:grpSp>
          <p:nvGrpSpPr>
            <p:cNvPr id="2071" name="Group 31"/>
            <p:cNvGrpSpPr>
              <a:grpSpLocks/>
            </p:cNvGrpSpPr>
            <p:nvPr/>
          </p:nvGrpSpPr>
          <p:grpSpPr bwMode="auto">
            <a:xfrm>
              <a:off x="1" y="392"/>
              <a:ext cx="5758" cy="1571"/>
              <a:chOff x="1" y="392"/>
              <a:chExt cx="5758" cy="1571"/>
            </a:xfrm>
          </p:grpSpPr>
          <p:sp>
            <p:nvSpPr>
              <p:cNvPr id="2120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bg-BG"/>
              </a:p>
            </p:txBody>
          </p:sp>
          <p:sp>
            <p:nvSpPr>
              <p:cNvPr id="2120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bg-BG"/>
              </a:p>
            </p:txBody>
          </p:sp>
          <p:sp>
            <p:nvSpPr>
              <p:cNvPr id="2120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bg-BG"/>
              </a:p>
            </p:txBody>
          </p:sp>
          <p:sp>
            <p:nvSpPr>
              <p:cNvPr id="2120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bg-BG"/>
              </a:p>
            </p:txBody>
          </p:sp>
          <p:sp>
            <p:nvSpPr>
              <p:cNvPr id="2120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bg-BG"/>
              </a:p>
            </p:txBody>
          </p:sp>
        </p:grpSp>
        <p:sp>
          <p:nvSpPr>
            <p:cNvPr id="2120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bg-BG"/>
            </a:p>
          </p:txBody>
        </p:sp>
        <p:sp>
          <p:nvSpPr>
            <p:cNvPr id="2120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bg-BG"/>
            </a:p>
          </p:txBody>
        </p:sp>
      </p:grpSp>
      <p:sp>
        <p:nvSpPr>
          <p:cNvPr id="2120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120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2120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2120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A56E2E6B-D085-4BA4-9C5C-31A81ECA734D}" type="slidenum">
              <a:rPr lang="en-US"/>
              <a:pPr>
                <a:defRPr/>
              </a:pPr>
              <a:t>‹#›</a:t>
            </a:fld>
            <a:endParaRPr lang="en-US"/>
          </a:p>
        </p:txBody>
      </p:sp>
      <p:sp>
        <p:nvSpPr>
          <p:cNvPr id="2120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43"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12007"/>
                                        </p:tgtEl>
                                        <p:attrNameLst>
                                          <p:attrName>style.visibility</p:attrName>
                                        </p:attrNameLst>
                                      </p:cBhvr>
                                      <p:to>
                                        <p:strVal val="visible"/>
                                      </p:to>
                                    </p:set>
                                    <p:animEffect transition="in" filter="fade">
                                      <p:cBhvr>
                                        <p:cTn id="7" dur="800" decel="100000"/>
                                        <p:tgtEl>
                                          <p:spTgt spid="212007"/>
                                        </p:tgtEl>
                                      </p:cBhvr>
                                    </p:animEffect>
                                    <p:anim calcmode="lin" valueType="num">
                                      <p:cBhvr>
                                        <p:cTn id="8" dur="800" decel="100000" fill="hold"/>
                                        <p:tgtEl>
                                          <p:spTgt spid="212007"/>
                                        </p:tgtEl>
                                        <p:attrNameLst>
                                          <p:attrName>style.rotation</p:attrName>
                                        </p:attrNameLst>
                                      </p:cBhvr>
                                      <p:tavLst>
                                        <p:tav tm="0">
                                          <p:val>
                                            <p:fltVal val="-90"/>
                                          </p:val>
                                        </p:tav>
                                        <p:tav tm="100000">
                                          <p:val>
                                            <p:fltVal val="0"/>
                                          </p:val>
                                        </p:tav>
                                      </p:tavLst>
                                    </p:anim>
                                    <p:anim calcmode="lin" valueType="num">
                                      <p:cBhvr>
                                        <p:cTn id="9" dur="800" decel="100000" fill="hold"/>
                                        <p:tgtEl>
                                          <p:spTgt spid="212007"/>
                                        </p:tgtEl>
                                        <p:attrNameLst>
                                          <p:attrName>ppt_x</p:attrName>
                                        </p:attrNameLst>
                                      </p:cBhvr>
                                      <p:tavLst>
                                        <p:tav tm="0">
                                          <p:val>
                                            <p:strVal val="#ppt_x+0.4"/>
                                          </p:val>
                                        </p:tav>
                                        <p:tav tm="100000">
                                          <p:val>
                                            <p:strVal val="#ppt_x-0.05"/>
                                          </p:val>
                                        </p:tav>
                                      </p:tavLst>
                                    </p:anim>
                                    <p:anim calcmode="lin" valueType="num">
                                      <p:cBhvr>
                                        <p:cTn id="10" dur="800" decel="100000" fill="hold"/>
                                        <p:tgtEl>
                                          <p:spTgt spid="2120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20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200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12011">
                                            <p:txEl>
                                              <p:pRg st="0" end="0"/>
                                            </p:txEl>
                                          </p:spTgt>
                                        </p:tgtEl>
                                        <p:attrNameLst>
                                          <p:attrName>style.visibility</p:attrName>
                                        </p:attrNameLst>
                                      </p:cBhvr>
                                      <p:to>
                                        <p:strVal val="visible"/>
                                      </p:to>
                                    </p:set>
                                    <p:animEffect transition="in" filter="fade">
                                      <p:cBhvr>
                                        <p:cTn id="17" dur="1000"/>
                                        <p:tgtEl>
                                          <p:spTgt spid="212011">
                                            <p:txEl>
                                              <p:pRg st="0" end="0"/>
                                            </p:txEl>
                                          </p:spTgt>
                                        </p:tgtEl>
                                      </p:cBhvr>
                                    </p:animEffect>
                                    <p:anim calcmode="lin" valueType="num">
                                      <p:cBhvr>
                                        <p:cTn id="18" dur="1000" fill="hold"/>
                                        <p:tgtEl>
                                          <p:spTgt spid="2120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1201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12011">
                                            <p:txEl>
                                              <p:pRg st="1" end="1"/>
                                            </p:txEl>
                                          </p:spTgt>
                                        </p:tgtEl>
                                        <p:attrNameLst>
                                          <p:attrName>style.visibility</p:attrName>
                                        </p:attrNameLst>
                                      </p:cBhvr>
                                      <p:to>
                                        <p:strVal val="visible"/>
                                      </p:to>
                                    </p:set>
                                    <p:animEffect transition="in" filter="fade">
                                      <p:cBhvr>
                                        <p:cTn id="22" dur="1000"/>
                                        <p:tgtEl>
                                          <p:spTgt spid="212011">
                                            <p:txEl>
                                              <p:pRg st="1" end="1"/>
                                            </p:txEl>
                                          </p:spTgt>
                                        </p:tgtEl>
                                      </p:cBhvr>
                                    </p:animEffect>
                                    <p:anim calcmode="lin" valueType="num">
                                      <p:cBhvr>
                                        <p:cTn id="23" dur="1000" fill="hold"/>
                                        <p:tgtEl>
                                          <p:spTgt spid="2120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1201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12011">
                                            <p:txEl>
                                              <p:pRg st="2" end="2"/>
                                            </p:txEl>
                                          </p:spTgt>
                                        </p:tgtEl>
                                        <p:attrNameLst>
                                          <p:attrName>style.visibility</p:attrName>
                                        </p:attrNameLst>
                                      </p:cBhvr>
                                      <p:to>
                                        <p:strVal val="visible"/>
                                      </p:to>
                                    </p:set>
                                    <p:animEffect transition="in" filter="fade">
                                      <p:cBhvr>
                                        <p:cTn id="27" dur="1000"/>
                                        <p:tgtEl>
                                          <p:spTgt spid="212011">
                                            <p:txEl>
                                              <p:pRg st="2" end="2"/>
                                            </p:txEl>
                                          </p:spTgt>
                                        </p:tgtEl>
                                      </p:cBhvr>
                                    </p:animEffect>
                                    <p:anim calcmode="lin" valueType="num">
                                      <p:cBhvr>
                                        <p:cTn id="28" dur="1000" fill="hold"/>
                                        <p:tgtEl>
                                          <p:spTgt spid="2120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1201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12011">
                                            <p:txEl>
                                              <p:pRg st="3" end="3"/>
                                            </p:txEl>
                                          </p:spTgt>
                                        </p:tgtEl>
                                        <p:attrNameLst>
                                          <p:attrName>style.visibility</p:attrName>
                                        </p:attrNameLst>
                                      </p:cBhvr>
                                      <p:to>
                                        <p:strVal val="visible"/>
                                      </p:to>
                                    </p:set>
                                    <p:animEffect transition="in" filter="fade">
                                      <p:cBhvr>
                                        <p:cTn id="32" dur="1000"/>
                                        <p:tgtEl>
                                          <p:spTgt spid="212011">
                                            <p:txEl>
                                              <p:pRg st="3" end="3"/>
                                            </p:txEl>
                                          </p:spTgt>
                                        </p:tgtEl>
                                      </p:cBhvr>
                                    </p:animEffect>
                                    <p:anim calcmode="lin" valueType="num">
                                      <p:cBhvr>
                                        <p:cTn id="33" dur="1000" fill="hold"/>
                                        <p:tgtEl>
                                          <p:spTgt spid="2120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1201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12011">
                                            <p:txEl>
                                              <p:pRg st="4" end="4"/>
                                            </p:txEl>
                                          </p:spTgt>
                                        </p:tgtEl>
                                        <p:attrNameLst>
                                          <p:attrName>style.visibility</p:attrName>
                                        </p:attrNameLst>
                                      </p:cBhvr>
                                      <p:to>
                                        <p:strVal val="visible"/>
                                      </p:to>
                                    </p:set>
                                    <p:animEffect transition="in" filter="fade">
                                      <p:cBhvr>
                                        <p:cTn id="37" dur="1000"/>
                                        <p:tgtEl>
                                          <p:spTgt spid="212011">
                                            <p:txEl>
                                              <p:pRg st="4" end="4"/>
                                            </p:txEl>
                                          </p:spTgt>
                                        </p:tgtEl>
                                      </p:cBhvr>
                                    </p:animEffect>
                                    <p:anim calcmode="lin" valueType="num">
                                      <p:cBhvr>
                                        <p:cTn id="38" dur="1000" fill="hold"/>
                                        <p:tgtEl>
                                          <p:spTgt spid="2120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20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7" grpId="0"/>
      <p:bldP spid="212011" grpId="0" build="p">
        <p:tmplLst>
          <p:tmpl lvl="1">
            <p:tnLst>
              <p:par>
                <p:cTn presetID="47" presetClass="entr" presetSubtype="0" fill="hold" nodeType="clickEffect">
                  <p:stCondLst>
                    <p:cond delay="0"/>
                  </p:stCondLst>
                  <p:childTnLst>
                    <p:set>
                      <p:cBhvr>
                        <p:cTn dur="1" fill="hold">
                          <p:stCondLst>
                            <p:cond delay="0"/>
                          </p:stCondLst>
                        </p:cTn>
                        <p:tgtEl>
                          <p:spTgt spid="212011"/>
                        </p:tgtEl>
                        <p:attrNameLst>
                          <p:attrName>style.visibility</p:attrName>
                        </p:attrNameLst>
                      </p:cBhvr>
                      <p:to>
                        <p:strVal val="visible"/>
                      </p:to>
                    </p:set>
                    <p:animEffect transition="in" filter="fade">
                      <p:cBhvr>
                        <p:cTn dur="1000"/>
                        <p:tgtEl>
                          <p:spTgt spid="212011"/>
                        </p:tgtEl>
                      </p:cBhvr>
                    </p:animEffect>
                    <p:anim calcmode="lin" valueType="num">
                      <p:cBhvr>
                        <p:cTn dur="1000" fill="hold"/>
                        <p:tgtEl>
                          <p:spTgt spid="212011"/>
                        </p:tgtEl>
                        <p:attrNameLst>
                          <p:attrName>ppt_x</p:attrName>
                        </p:attrNameLst>
                      </p:cBhvr>
                      <p:tavLst>
                        <p:tav tm="0">
                          <p:val>
                            <p:strVal val="#ppt_x"/>
                          </p:val>
                        </p:tav>
                        <p:tav tm="100000">
                          <p:val>
                            <p:strVal val="#ppt_x"/>
                          </p:val>
                        </p:tav>
                      </p:tavLst>
                    </p:anim>
                    <p:anim calcmode="lin" valueType="num">
                      <p:cBhvr>
                        <p:cTn dur="1000" fill="hold"/>
                        <p:tgtEl>
                          <p:spTgt spid="21201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212011"/>
                        </p:tgtEl>
                        <p:attrNameLst>
                          <p:attrName>style.visibility</p:attrName>
                        </p:attrNameLst>
                      </p:cBhvr>
                      <p:to>
                        <p:strVal val="visible"/>
                      </p:to>
                    </p:set>
                    <p:animEffect transition="in" filter="fade">
                      <p:cBhvr>
                        <p:cTn dur="1000"/>
                        <p:tgtEl>
                          <p:spTgt spid="212011"/>
                        </p:tgtEl>
                      </p:cBhvr>
                    </p:animEffect>
                    <p:anim calcmode="lin" valueType="num">
                      <p:cBhvr>
                        <p:cTn dur="1000" fill="hold"/>
                        <p:tgtEl>
                          <p:spTgt spid="212011"/>
                        </p:tgtEl>
                        <p:attrNameLst>
                          <p:attrName>ppt_x</p:attrName>
                        </p:attrNameLst>
                      </p:cBhvr>
                      <p:tavLst>
                        <p:tav tm="0">
                          <p:val>
                            <p:strVal val="#ppt_x"/>
                          </p:val>
                        </p:tav>
                        <p:tav tm="100000">
                          <p:val>
                            <p:strVal val="#ppt_x"/>
                          </p:val>
                        </p:tav>
                      </p:tavLst>
                    </p:anim>
                    <p:anim calcmode="lin" valueType="num">
                      <p:cBhvr>
                        <p:cTn dur="1000" fill="hold"/>
                        <p:tgtEl>
                          <p:spTgt spid="21201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212011"/>
                        </p:tgtEl>
                        <p:attrNameLst>
                          <p:attrName>style.visibility</p:attrName>
                        </p:attrNameLst>
                      </p:cBhvr>
                      <p:to>
                        <p:strVal val="visible"/>
                      </p:to>
                    </p:set>
                    <p:animEffect transition="in" filter="fade">
                      <p:cBhvr>
                        <p:cTn dur="1000"/>
                        <p:tgtEl>
                          <p:spTgt spid="212011"/>
                        </p:tgtEl>
                      </p:cBhvr>
                    </p:animEffect>
                    <p:anim calcmode="lin" valueType="num">
                      <p:cBhvr>
                        <p:cTn dur="1000" fill="hold"/>
                        <p:tgtEl>
                          <p:spTgt spid="212011"/>
                        </p:tgtEl>
                        <p:attrNameLst>
                          <p:attrName>ppt_x</p:attrName>
                        </p:attrNameLst>
                      </p:cBhvr>
                      <p:tavLst>
                        <p:tav tm="0">
                          <p:val>
                            <p:strVal val="#ppt_x"/>
                          </p:val>
                        </p:tav>
                        <p:tav tm="100000">
                          <p:val>
                            <p:strVal val="#ppt_x"/>
                          </p:val>
                        </p:tav>
                      </p:tavLst>
                    </p:anim>
                    <p:anim calcmode="lin" valueType="num">
                      <p:cBhvr>
                        <p:cTn dur="1000" fill="hold"/>
                        <p:tgtEl>
                          <p:spTgt spid="21201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212011"/>
                        </p:tgtEl>
                        <p:attrNameLst>
                          <p:attrName>style.visibility</p:attrName>
                        </p:attrNameLst>
                      </p:cBhvr>
                      <p:to>
                        <p:strVal val="visible"/>
                      </p:to>
                    </p:set>
                    <p:animEffect transition="in" filter="fade">
                      <p:cBhvr>
                        <p:cTn dur="1000"/>
                        <p:tgtEl>
                          <p:spTgt spid="212011"/>
                        </p:tgtEl>
                      </p:cBhvr>
                    </p:animEffect>
                    <p:anim calcmode="lin" valueType="num">
                      <p:cBhvr>
                        <p:cTn dur="1000" fill="hold"/>
                        <p:tgtEl>
                          <p:spTgt spid="212011"/>
                        </p:tgtEl>
                        <p:attrNameLst>
                          <p:attrName>ppt_x</p:attrName>
                        </p:attrNameLst>
                      </p:cBhvr>
                      <p:tavLst>
                        <p:tav tm="0">
                          <p:val>
                            <p:strVal val="#ppt_x"/>
                          </p:val>
                        </p:tav>
                        <p:tav tm="100000">
                          <p:val>
                            <p:strVal val="#ppt_x"/>
                          </p:val>
                        </p:tav>
                      </p:tavLst>
                    </p:anim>
                    <p:anim calcmode="lin" valueType="num">
                      <p:cBhvr>
                        <p:cTn dur="1000" fill="hold"/>
                        <p:tgtEl>
                          <p:spTgt spid="21201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212011"/>
                        </p:tgtEl>
                        <p:attrNameLst>
                          <p:attrName>style.visibility</p:attrName>
                        </p:attrNameLst>
                      </p:cBhvr>
                      <p:to>
                        <p:strVal val="visible"/>
                      </p:to>
                    </p:set>
                    <p:animEffect transition="in" filter="fade">
                      <p:cBhvr>
                        <p:cTn dur="1000"/>
                        <p:tgtEl>
                          <p:spTgt spid="212011"/>
                        </p:tgtEl>
                      </p:cBhvr>
                    </p:animEffect>
                    <p:anim calcmode="lin" valueType="num">
                      <p:cBhvr>
                        <p:cTn dur="1000" fill="hold"/>
                        <p:tgtEl>
                          <p:spTgt spid="212011"/>
                        </p:tgtEl>
                        <p:attrNameLst>
                          <p:attrName>ppt_x</p:attrName>
                        </p:attrNameLst>
                      </p:cBhvr>
                      <p:tavLst>
                        <p:tav tm="0">
                          <p:val>
                            <p:strVal val="#ppt_x"/>
                          </p:val>
                        </p:tav>
                        <p:tav tm="100000">
                          <p:val>
                            <p:strVal val="#ppt_x"/>
                          </p:val>
                        </p:tav>
                      </p:tavLst>
                    </p:anim>
                    <p:anim calcmode="lin" valueType="num">
                      <p:cBhvr>
                        <p:cTn dur="1000" fill="hold"/>
                        <p:tgtEl>
                          <p:spTgt spid="21201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7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7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467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467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30C7EDC-E707-49A5-A613-7ED5EE83EE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fade">
                                      <p:cBhvr>
                                        <p:cTn id="7" dur="800" decel="100000"/>
                                        <p:tgtEl>
                                          <p:spTgt spid="246786"/>
                                        </p:tgtEl>
                                      </p:cBhvr>
                                    </p:animEffect>
                                    <p:anim calcmode="lin" valueType="num">
                                      <p:cBhvr>
                                        <p:cTn id="8" dur="800" decel="100000" fill="hold"/>
                                        <p:tgtEl>
                                          <p:spTgt spid="246786"/>
                                        </p:tgtEl>
                                        <p:attrNameLst>
                                          <p:attrName>style.rotation</p:attrName>
                                        </p:attrNameLst>
                                      </p:cBhvr>
                                      <p:tavLst>
                                        <p:tav tm="0">
                                          <p:val>
                                            <p:fltVal val="-90"/>
                                          </p:val>
                                        </p:tav>
                                        <p:tav tm="100000">
                                          <p:val>
                                            <p:fltVal val="0"/>
                                          </p:val>
                                        </p:tav>
                                      </p:tavLst>
                                    </p:anim>
                                    <p:anim calcmode="lin" valueType="num">
                                      <p:cBhvr>
                                        <p:cTn id="9" dur="800" decel="100000" fill="hold"/>
                                        <p:tgtEl>
                                          <p:spTgt spid="246786"/>
                                        </p:tgtEl>
                                        <p:attrNameLst>
                                          <p:attrName>ppt_x</p:attrName>
                                        </p:attrNameLst>
                                      </p:cBhvr>
                                      <p:tavLst>
                                        <p:tav tm="0">
                                          <p:val>
                                            <p:strVal val="#ppt_x+0.4"/>
                                          </p:val>
                                        </p:tav>
                                        <p:tav tm="100000">
                                          <p:val>
                                            <p:strVal val="#ppt_x-0.05"/>
                                          </p:val>
                                        </p:tav>
                                      </p:tavLst>
                                    </p:anim>
                                    <p:anim calcmode="lin" valueType="num">
                                      <p:cBhvr>
                                        <p:cTn id="10" dur="800" decel="100000" fill="hold"/>
                                        <p:tgtEl>
                                          <p:spTgt spid="246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6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678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46787">
                                            <p:txEl>
                                              <p:pRg st="0" end="0"/>
                                            </p:txEl>
                                          </p:spTgt>
                                        </p:tgtEl>
                                        <p:attrNameLst>
                                          <p:attrName>style.visibility</p:attrName>
                                        </p:attrNameLst>
                                      </p:cBhvr>
                                      <p:to>
                                        <p:strVal val="visible"/>
                                      </p:to>
                                    </p:set>
                                    <p:animEffect transition="in" filter="fade">
                                      <p:cBhvr>
                                        <p:cTn id="17" dur="1000"/>
                                        <p:tgtEl>
                                          <p:spTgt spid="246787">
                                            <p:txEl>
                                              <p:pRg st="0" end="0"/>
                                            </p:txEl>
                                          </p:spTgt>
                                        </p:tgtEl>
                                      </p:cBhvr>
                                    </p:animEffect>
                                    <p:anim calcmode="lin" valueType="num">
                                      <p:cBhvr>
                                        <p:cTn id="18" dur="1000" fill="hold"/>
                                        <p:tgtEl>
                                          <p:spTgt spid="24678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4678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6787">
                                            <p:txEl>
                                              <p:pRg st="1" end="1"/>
                                            </p:txEl>
                                          </p:spTgt>
                                        </p:tgtEl>
                                        <p:attrNameLst>
                                          <p:attrName>style.visibility</p:attrName>
                                        </p:attrNameLst>
                                      </p:cBhvr>
                                      <p:to>
                                        <p:strVal val="visible"/>
                                      </p:to>
                                    </p:set>
                                    <p:animEffect transition="in" filter="fade">
                                      <p:cBhvr>
                                        <p:cTn id="22" dur="1000"/>
                                        <p:tgtEl>
                                          <p:spTgt spid="246787">
                                            <p:txEl>
                                              <p:pRg st="1" end="1"/>
                                            </p:txEl>
                                          </p:spTgt>
                                        </p:tgtEl>
                                      </p:cBhvr>
                                    </p:animEffect>
                                    <p:anim calcmode="lin" valueType="num">
                                      <p:cBhvr>
                                        <p:cTn id="23" dur="1000" fill="hold"/>
                                        <p:tgtEl>
                                          <p:spTgt spid="24678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4678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6787">
                                            <p:txEl>
                                              <p:pRg st="2" end="2"/>
                                            </p:txEl>
                                          </p:spTgt>
                                        </p:tgtEl>
                                        <p:attrNameLst>
                                          <p:attrName>style.visibility</p:attrName>
                                        </p:attrNameLst>
                                      </p:cBhvr>
                                      <p:to>
                                        <p:strVal val="visible"/>
                                      </p:to>
                                    </p:set>
                                    <p:animEffect transition="in" filter="fade">
                                      <p:cBhvr>
                                        <p:cTn id="27" dur="1000"/>
                                        <p:tgtEl>
                                          <p:spTgt spid="246787">
                                            <p:txEl>
                                              <p:pRg st="2" end="2"/>
                                            </p:txEl>
                                          </p:spTgt>
                                        </p:tgtEl>
                                      </p:cBhvr>
                                    </p:animEffect>
                                    <p:anim calcmode="lin" valueType="num">
                                      <p:cBhvr>
                                        <p:cTn id="28" dur="1000" fill="hold"/>
                                        <p:tgtEl>
                                          <p:spTgt spid="24678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4678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46787">
                                            <p:txEl>
                                              <p:pRg st="3" end="3"/>
                                            </p:txEl>
                                          </p:spTgt>
                                        </p:tgtEl>
                                        <p:attrNameLst>
                                          <p:attrName>style.visibility</p:attrName>
                                        </p:attrNameLst>
                                      </p:cBhvr>
                                      <p:to>
                                        <p:strVal val="visible"/>
                                      </p:to>
                                    </p:set>
                                    <p:animEffect transition="in" filter="fade">
                                      <p:cBhvr>
                                        <p:cTn id="32" dur="1000"/>
                                        <p:tgtEl>
                                          <p:spTgt spid="246787">
                                            <p:txEl>
                                              <p:pRg st="3" end="3"/>
                                            </p:txEl>
                                          </p:spTgt>
                                        </p:tgtEl>
                                      </p:cBhvr>
                                    </p:animEffect>
                                    <p:anim calcmode="lin" valueType="num">
                                      <p:cBhvr>
                                        <p:cTn id="33" dur="1000" fill="hold"/>
                                        <p:tgtEl>
                                          <p:spTgt spid="24678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4678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46787">
                                            <p:txEl>
                                              <p:pRg st="4" end="4"/>
                                            </p:txEl>
                                          </p:spTgt>
                                        </p:tgtEl>
                                        <p:attrNameLst>
                                          <p:attrName>style.visibility</p:attrName>
                                        </p:attrNameLst>
                                      </p:cBhvr>
                                      <p:to>
                                        <p:strVal val="visible"/>
                                      </p:to>
                                    </p:set>
                                    <p:animEffect transition="in" filter="fade">
                                      <p:cBhvr>
                                        <p:cTn id="37" dur="1000"/>
                                        <p:tgtEl>
                                          <p:spTgt spid="246787">
                                            <p:txEl>
                                              <p:pRg st="4" end="4"/>
                                            </p:txEl>
                                          </p:spTgt>
                                        </p:tgtEl>
                                      </p:cBhvr>
                                    </p:animEffect>
                                    <p:anim calcmode="lin" valueType="num">
                                      <p:cBhvr>
                                        <p:cTn id="38" dur="1000" fill="hold"/>
                                        <p:tgtEl>
                                          <p:spTgt spid="24678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467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P spid="246787" grpId="0" build="p">
        <p:tmplLst>
          <p:tmpl lvl="1">
            <p:tnLst>
              <p:par>
                <p:cTn presetID="47" presetClass="entr" presetSubtype="0" fill="hold" nodeType="clickEffect">
                  <p:stCondLst>
                    <p:cond delay="0"/>
                  </p:stCondLst>
                  <p:childTnLst>
                    <p:set>
                      <p:cBhvr>
                        <p:cTn dur="1" fill="hold">
                          <p:stCondLst>
                            <p:cond delay="0"/>
                          </p:stCondLst>
                        </p:cTn>
                        <p:tgtEl>
                          <p:spTgt spid="246787"/>
                        </p:tgtEl>
                        <p:attrNameLst>
                          <p:attrName>style.visibility</p:attrName>
                        </p:attrNameLst>
                      </p:cBhvr>
                      <p:to>
                        <p:strVal val="visible"/>
                      </p:to>
                    </p:set>
                    <p:animEffect transition="in" filter="fade">
                      <p:cBhvr>
                        <p:cTn dur="1000"/>
                        <p:tgtEl>
                          <p:spTgt spid="246787"/>
                        </p:tgtEl>
                      </p:cBhvr>
                    </p:animEffect>
                    <p:anim calcmode="lin" valueType="num">
                      <p:cBhvr>
                        <p:cTn dur="1000" fill="hold"/>
                        <p:tgtEl>
                          <p:spTgt spid="246787"/>
                        </p:tgtEl>
                        <p:attrNameLst>
                          <p:attrName>ppt_x</p:attrName>
                        </p:attrNameLst>
                      </p:cBhvr>
                      <p:tavLst>
                        <p:tav tm="0">
                          <p:val>
                            <p:strVal val="#ppt_x"/>
                          </p:val>
                        </p:tav>
                        <p:tav tm="100000">
                          <p:val>
                            <p:strVal val="#ppt_x"/>
                          </p:val>
                        </p:tav>
                      </p:tavLst>
                    </p:anim>
                    <p:anim calcmode="lin" valueType="num">
                      <p:cBhvr>
                        <p:cTn dur="1000" fill="hold"/>
                        <p:tgtEl>
                          <p:spTgt spid="246787"/>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246787"/>
                        </p:tgtEl>
                        <p:attrNameLst>
                          <p:attrName>style.visibility</p:attrName>
                        </p:attrNameLst>
                      </p:cBhvr>
                      <p:to>
                        <p:strVal val="visible"/>
                      </p:to>
                    </p:set>
                    <p:animEffect transition="in" filter="fade">
                      <p:cBhvr>
                        <p:cTn dur="1000"/>
                        <p:tgtEl>
                          <p:spTgt spid="246787"/>
                        </p:tgtEl>
                      </p:cBhvr>
                    </p:animEffect>
                    <p:anim calcmode="lin" valueType="num">
                      <p:cBhvr>
                        <p:cTn dur="1000" fill="hold"/>
                        <p:tgtEl>
                          <p:spTgt spid="246787"/>
                        </p:tgtEl>
                        <p:attrNameLst>
                          <p:attrName>ppt_x</p:attrName>
                        </p:attrNameLst>
                      </p:cBhvr>
                      <p:tavLst>
                        <p:tav tm="0">
                          <p:val>
                            <p:strVal val="#ppt_x"/>
                          </p:val>
                        </p:tav>
                        <p:tav tm="100000">
                          <p:val>
                            <p:strVal val="#ppt_x"/>
                          </p:val>
                        </p:tav>
                      </p:tavLst>
                    </p:anim>
                    <p:anim calcmode="lin" valueType="num">
                      <p:cBhvr>
                        <p:cTn dur="1000" fill="hold"/>
                        <p:tgtEl>
                          <p:spTgt spid="246787"/>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246787"/>
                        </p:tgtEl>
                        <p:attrNameLst>
                          <p:attrName>style.visibility</p:attrName>
                        </p:attrNameLst>
                      </p:cBhvr>
                      <p:to>
                        <p:strVal val="visible"/>
                      </p:to>
                    </p:set>
                    <p:animEffect transition="in" filter="fade">
                      <p:cBhvr>
                        <p:cTn dur="1000"/>
                        <p:tgtEl>
                          <p:spTgt spid="246787"/>
                        </p:tgtEl>
                      </p:cBhvr>
                    </p:animEffect>
                    <p:anim calcmode="lin" valueType="num">
                      <p:cBhvr>
                        <p:cTn dur="1000" fill="hold"/>
                        <p:tgtEl>
                          <p:spTgt spid="246787"/>
                        </p:tgtEl>
                        <p:attrNameLst>
                          <p:attrName>ppt_x</p:attrName>
                        </p:attrNameLst>
                      </p:cBhvr>
                      <p:tavLst>
                        <p:tav tm="0">
                          <p:val>
                            <p:strVal val="#ppt_x"/>
                          </p:val>
                        </p:tav>
                        <p:tav tm="100000">
                          <p:val>
                            <p:strVal val="#ppt_x"/>
                          </p:val>
                        </p:tav>
                      </p:tavLst>
                    </p:anim>
                    <p:anim calcmode="lin" valueType="num">
                      <p:cBhvr>
                        <p:cTn dur="1000" fill="hold"/>
                        <p:tgtEl>
                          <p:spTgt spid="246787"/>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246787"/>
                        </p:tgtEl>
                        <p:attrNameLst>
                          <p:attrName>style.visibility</p:attrName>
                        </p:attrNameLst>
                      </p:cBhvr>
                      <p:to>
                        <p:strVal val="visible"/>
                      </p:to>
                    </p:set>
                    <p:animEffect transition="in" filter="fade">
                      <p:cBhvr>
                        <p:cTn dur="1000"/>
                        <p:tgtEl>
                          <p:spTgt spid="246787"/>
                        </p:tgtEl>
                      </p:cBhvr>
                    </p:animEffect>
                    <p:anim calcmode="lin" valueType="num">
                      <p:cBhvr>
                        <p:cTn dur="1000" fill="hold"/>
                        <p:tgtEl>
                          <p:spTgt spid="246787"/>
                        </p:tgtEl>
                        <p:attrNameLst>
                          <p:attrName>ppt_x</p:attrName>
                        </p:attrNameLst>
                      </p:cBhvr>
                      <p:tavLst>
                        <p:tav tm="0">
                          <p:val>
                            <p:strVal val="#ppt_x"/>
                          </p:val>
                        </p:tav>
                        <p:tav tm="100000">
                          <p:val>
                            <p:strVal val="#ppt_x"/>
                          </p:val>
                        </p:tav>
                      </p:tavLst>
                    </p:anim>
                    <p:anim calcmode="lin" valueType="num">
                      <p:cBhvr>
                        <p:cTn dur="1000" fill="hold"/>
                        <p:tgtEl>
                          <p:spTgt spid="246787"/>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246787"/>
                        </p:tgtEl>
                        <p:attrNameLst>
                          <p:attrName>style.visibility</p:attrName>
                        </p:attrNameLst>
                      </p:cBhvr>
                      <p:to>
                        <p:strVal val="visible"/>
                      </p:to>
                    </p:set>
                    <p:animEffect transition="in" filter="fade">
                      <p:cBhvr>
                        <p:cTn dur="1000"/>
                        <p:tgtEl>
                          <p:spTgt spid="246787"/>
                        </p:tgtEl>
                      </p:cBhvr>
                    </p:animEffect>
                    <p:anim calcmode="lin" valueType="num">
                      <p:cBhvr>
                        <p:cTn dur="1000" fill="hold"/>
                        <p:tgtEl>
                          <p:spTgt spid="246787"/>
                        </p:tgtEl>
                        <p:attrNameLst>
                          <p:attrName>ppt_x</p:attrName>
                        </p:attrNameLst>
                      </p:cBhvr>
                      <p:tavLst>
                        <p:tav tm="0">
                          <p:val>
                            <p:strVal val="#ppt_x"/>
                          </p:val>
                        </p:tav>
                        <p:tav tm="100000">
                          <p:val>
                            <p:strVal val="#ppt_x"/>
                          </p:val>
                        </p:tav>
                      </p:tavLst>
                    </p:anim>
                    <p:anim calcmode="lin" valueType="num">
                      <p:cBhvr>
                        <p:cTn dur="1000" fill="hold"/>
                        <p:tgtEl>
                          <p:spTgt spid="246787"/>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8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258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258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F90EFF16-33A6-4D37-B1AD-1F03EF282C1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44"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ransition>
    <p:comb/>
  </p:transition>
  <p:timing>
    <p:tnLst>
      <p:par>
        <p:cTn id="1" dur="indefinite" restart="never" nodeType="tmRoot"/>
      </p:par>
    </p:tnLst>
  </p:timing>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bg-BG" smtClean="0"/>
          </a:p>
        </p:txBody>
      </p:sp>
      <p:sp>
        <p:nvSpPr>
          <p:cNvPr id="7171" name="Rectangle 3"/>
          <p:cNvSpPr>
            <a:spLocks noGrp="1" noChangeArrowheads="1"/>
          </p:cNvSpPr>
          <p:nvPr>
            <p:ph type="body" idx="1"/>
          </p:nvPr>
        </p:nvSpPr>
        <p:spPr/>
        <p:txBody>
          <a:bodyPr/>
          <a:lstStyle/>
          <a:p>
            <a:pPr eaLnBrk="1" hangingPunct="1"/>
            <a:endParaRPr lang="bg-BG" smtClean="0"/>
          </a:p>
        </p:txBody>
      </p:sp>
      <p:pic>
        <p:nvPicPr>
          <p:cNvPr id="7172" name="Picture 4" descr="ФОН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4069" name="Text Box 5"/>
          <p:cNvSpPr txBox="1">
            <a:spLocks noChangeArrowheads="1"/>
          </p:cNvSpPr>
          <p:nvPr/>
        </p:nvSpPr>
        <p:spPr bwMode="auto">
          <a:xfrm>
            <a:off x="2133600" y="0"/>
            <a:ext cx="4724400" cy="461665"/>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2400" dirty="0"/>
              <a:t>People of different faiths live in here</a:t>
            </a:r>
            <a:endParaRPr lang="bg-BG" sz="2400" b="1" i="1" dirty="0">
              <a:solidFill>
                <a:srgbClr val="FF0000"/>
              </a:solidFill>
            </a:endParaRPr>
          </a:p>
        </p:txBody>
      </p:sp>
      <p:pic>
        <p:nvPicPr>
          <p:cNvPr id="344071" name="Picture 7" descr="АРМЕНКА1"/>
          <p:cNvPicPr>
            <a:picLocks noChangeAspect="1" noChangeArrowheads="1"/>
          </p:cNvPicPr>
          <p:nvPr/>
        </p:nvPicPr>
        <p:blipFill>
          <a:blip r:embed="rId3" cstate="print"/>
          <a:srcRect/>
          <a:stretch>
            <a:fillRect/>
          </a:stretch>
        </p:blipFill>
        <p:spPr bwMode="auto">
          <a:xfrm>
            <a:off x="533400" y="3505200"/>
            <a:ext cx="2057400" cy="2743200"/>
          </a:xfrm>
          <a:prstGeom prst="rect">
            <a:avLst/>
          </a:prstGeom>
          <a:noFill/>
          <a:ln w="9525">
            <a:noFill/>
            <a:miter lim="800000"/>
            <a:headEnd/>
            <a:tailEnd/>
          </a:ln>
        </p:spPr>
      </p:pic>
      <p:pic>
        <p:nvPicPr>
          <p:cNvPr id="344072" name="Picture 8" descr="ЕВРЕИ1"/>
          <p:cNvPicPr>
            <a:picLocks noChangeAspect="1" noChangeArrowheads="1"/>
          </p:cNvPicPr>
          <p:nvPr/>
        </p:nvPicPr>
        <p:blipFill>
          <a:blip r:embed="rId4" cstate="print"/>
          <a:srcRect/>
          <a:stretch>
            <a:fillRect/>
          </a:stretch>
        </p:blipFill>
        <p:spPr bwMode="auto">
          <a:xfrm>
            <a:off x="228600" y="152400"/>
            <a:ext cx="2057400" cy="2743200"/>
          </a:xfrm>
          <a:prstGeom prst="rect">
            <a:avLst/>
          </a:prstGeom>
          <a:noFill/>
          <a:ln w="9525">
            <a:noFill/>
            <a:miter lim="800000"/>
            <a:headEnd/>
            <a:tailEnd/>
          </a:ln>
        </p:spPr>
      </p:pic>
      <p:pic>
        <p:nvPicPr>
          <p:cNvPr id="344073" name="Picture 9" descr="child-reading-quran"/>
          <p:cNvPicPr>
            <a:picLocks noChangeAspect="1" noChangeArrowheads="1"/>
          </p:cNvPicPr>
          <p:nvPr/>
        </p:nvPicPr>
        <p:blipFill>
          <a:blip r:embed="rId5" cstate="print"/>
          <a:srcRect/>
          <a:stretch>
            <a:fillRect/>
          </a:stretch>
        </p:blipFill>
        <p:spPr bwMode="auto">
          <a:xfrm>
            <a:off x="6781800" y="3505200"/>
            <a:ext cx="1905000" cy="2743200"/>
          </a:xfrm>
          <a:prstGeom prst="rect">
            <a:avLst/>
          </a:prstGeom>
          <a:noFill/>
          <a:ln w="9525">
            <a:noFill/>
            <a:miter lim="800000"/>
            <a:headEnd/>
            <a:tailEnd/>
          </a:ln>
        </p:spPr>
      </p:pic>
      <p:pic>
        <p:nvPicPr>
          <p:cNvPr id="344075" name="Picture 11"/>
          <p:cNvPicPr>
            <a:picLocks noChangeAspect="1" noChangeArrowheads="1"/>
          </p:cNvPicPr>
          <p:nvPr/>
        </p:nvPicPr>
        <p:blipFill>
          <a:blip r:embed="rId6" cstate="print"/>
          <a:srcRect/>
          <a:stretch>
            <a:fillRect/>
          </a:stretch>
        </p:blipFill>
        <p:spPr bwMode="auto">
          <a:xfrm>
            <a:off x="3048000" y="3962400"/>
            <a:ext cx="3276600" cy="2208213"/>
          </a:xfrm>
          <a:prstGeom prst="rect">
            <a:avLst/>
          </a:prstGeom>
          <a:noFill/>
          <a:ln w="12700" cap="sq">
            <a:noFill/>
            <a:miter lim="800000"/>
            <a:headEnd type="none" w="sm" len="sm"/>
            <a:tailEnd type="none" w="sm" len="sm"/>
          </a:ln>
        </p:spPr>
      </p:pic>
      <p:sp>
        <p:nvSpPr>
          <p:cNvPr id="344076" name="Text Box 12"/>
          <p:cNvSpPr txBox="1">
            <a:spLocks noChangeArrowheads="1"/>
          </p:cNvSpPr>
          <p:nvPr/>
        </p:nvSpPr>
        <p:spPr bwMode="auto">
          <a:xfrm>
            <a:off x="1676400" y="2895600"/>
            <a:ext cx="18288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1" i="1" dirty="0" smtClean="0">
                <a:solidFill>
                  <a:srgbClr val="740000"/>
                </a:solidFill>
              </a:rPr>
              <a:t>JEWS</a:t>
            </a:r>
            <a:endParaRPr lang="bg-BG" sz="2000" b="1" i="1" dirty="0">
              <a:solidFill>
                <a:srgbClr val="740000"/>
              </a:solidFill>
            </a:endParaRPr>
          </a:p>
        </p:txBody>
      </p:sp>
      <p:sp>
        <p:nvSpPr>
          <p:cNvPr id="344077" name="Text Box 13"/>
          <p:cNvSpPr txBox="1">
            <a:spLocks noChangeArrowheads="1"/>
          </p:cNvSpPr>
          <p:nvPr/>
        </p:nvSpPr>
        <p:spPr bwMode="auto">
          <a:xfrm>
            <a:off x="1600200" y="6248400"/>
            <a:ext cx="17526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1" i="1" dirty="0" smtClean="0">
                <a:solidFill>
                  <a:srgbClr val="740000"/>
                </a:solidFill>
              </a:rPr>
              <a:t>ARMENIANS</a:t>
            </a:r>
            <a:endParaRPr lang="bg-BG" sz="2000" b="1" i="1" dirty="0">
              <a:solidFill>
                <a:srgbClr val="740000"/>
              </a:solidFill>
            </a:endParaRPr>
          </a:p>
        </p:txBody>
      </p:sp>
      <p:sp>
        <p:nvSpPr>
          <p:cNvPr id="344078" name="Text Box 14"/>
          <p:cNvSpPr txBox="1">
            <a:spLocks noChangeArrowheads="1"/>
          </p:cNvSpPr>
          <p:nvPr/>
        </p:nvSpPr>
        <p:spPr bwMode="auto">
          <a:xfrm>
            <a:off x="6248400" y="2895600"/>
            <a:ext cx="19812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1" i="1" dirty="0" smtClean="0">
                <a:solidFill>
                  <a:srgbClr val="740000"/>
                </a:solidFill>
              </a:rPr>
              <a:t>CHRISTIAN</a:t>
            </a:r>
            <a:endParaRPr lang="bg-BG" sz="2000" b="1" i="1" dirty="0">
              <a:solidFill>
                <a:srgbClr val="740000"/>
              </a:solidFill>
            </a:endParaRPr>
          </a:p>
        </p:txBody>
      </p:sp>
      <p:sp>
        <p:nvSpPr>
          <p:cNvPr id="344079" name="Text Box 15"/>
          <p:cNvSpPr txBox="1">
            <a:spLocks noChangeArrowheads="1"/>
          </p:cNvSpPr>
          <p:nvPr/>
        </p:nvSpPr>
        <p:spPr bwMode="auto">
          <a:xfrm>
            <a:off x="6019800" y="6248400"/>
            <a:ext cx="22860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1" i="1" dirty="0" smtClean="0">
                <a:solidFill>
                  <a:srgbClr val="740000"/>
                </a:solidFill>
              </a:rPr>
              <a:t>MUSLIMS</a:t>
            </a:r>
            <a:endParaRPr lang="bg-BG" sz="2000" b="1" i="1" dirty="0">
              <a:solidFill>
                <a:srgbClr val="740000"/>
              </a:solidFill>
            </a:endParaRPr>
          </a:p>
        </p:txBody>
      </p:sp>
      <p:sp>
        <p:nvSpPr>
          <p:cNvPr id="344080" name="Text Box 16"/>
          <p:cNvSpPr txBox="1">
            <a:spLocks noChangeArrowheads="1"/>
          </p:cNvSpPr>
          <p:nvPr/>
        </p:nvSpPr>
        <p:spPr bwMode="auto">
          <a:xfrm>
            <a:off x="4114800" y="6248400"/>
            <a:ext cx="12192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1" i="1" dirty="0" smtClean="0">
                <a:solidFill>
                  <a:srgbClr val="740000"/>
                </a:solidFill>
              </a:rPr>
              <a:t>ROMA</a:t>
            </a:r>
            <a:endParaRPr lang="bg-BG" sz="2000" b="1" i="1" dirty="0">
              <a:solidFill>
                <a:srgbClr val="740000"/>
              </a:solidFill>
            </a:endParaRPr>
          </a:p>
        </p:txBody>
      </p:sp>
      <p:pic>
        <p:nvPicPr>
          <p:cNvPr id="344081" name="Picture 17"/>
          <p:cNvPicPr>
            <a:picLocks noChangeAspect="1" noChangeArrowheads="1"/>
          </p:cNvPicPr>
          <p:nvPr/>
        </p:nvPicPr>
        <p:blipFill>
          <a:blip r:embed="rId7" cstate="print"/>
          <a:srcRect/>
          <a:stretch>
            <a:fillRect/>
          </a:stretch>
        </p:blipFill>
        <p:spPr bwMode="auto">
          <a:xfrm>
            <a:off x="6858000" y="152400"/>
            <a:ext cx="2057400" cy="2743200"/>
          </a:xfrm>
          <a:prstGeom prst="rect">
            <a:avLst/>
          </a:prstGeom>
          <a:noFill/>
          <a:ln w="12700" cap="sq">
            <a:noFill/>
            <a:miter lim="800000"/>
            <a:headEnd type="none" w="sm" len="sm"/>
            <a:tailEnd type="none" w="sm" len="sm"/>
          </a:ln>
        </p:spPr>
      </p:pic>
      <p:sp>
        <p:nvSpPr>
          <p:cNvPr id="344082" name="Text Box 18"/>
          <p:cNvSpPr txBox="1">
            <a:spLocks noChangeArrowheads="1"/>
          </p:cNvSpPr>
          <p:nvPr/>
        </p:nvSpPr>
        <p:spPr bwMode="auto">
          <a:xfrm>
            <a:off x="2286000" y="2514600"/>
            <a:ext cx="4343400" cy="1200329"/>
          </a:xfrm>
          <a:prstGeom prst="rect">
            <a:avLst/>
          </a:prstGeom>
          <a:noFill/>
          <a:ln w="12700" cap="sq">
            <a:noFill/>
            <a:miter lim="800000"/>
            <a:headEnd type="none" w="sm" len="sm"/>
            <a:tailEnd type="none" w="sm" len="sm"/>
          </a:ln>
        </p:spPr>
        <p:txBody>
          <a:bodyPr>
            <a:spAutoFit/>
          </a:bodyPr>
          <a:lstStyle/>
          <a:p>
            <a:pPr algn="ctr">
              <a:spcBef>
                <a:spcPct val="50000"/>
              </a:spcBef>
            </a:pPr>
            <a:r>
              <a:rPr lang="en-US" sz="2400" b="1" i="1" dirty="0" smtClean="0">
                <a:solidFill>
                  <a:srgbClr val="FF0000"/>
                </a:solidFill>
              </a:rPr>
              <a:t>MOST VALUABLE IS TO SHARE LOVE AND UNDERSTANDING !</a:t>
            </a:r>
            <a:endParaRPr lang="bg-BG" sz="2400" b="1" i="1" dirty="0">
              <a:solidFill>
                <a:srgbClr val="FF0000"/>
              </a:solidFill>
            </a:endParaRPr>
          </a:p>
        </p:txBody>
      </p:sp>
      <p:sp>
        <p:nvSpPr>
          <p:cNvPr id="344084" name="Text Box 20"/>
          <p:cNvSpPr txBox="1">
            <a:spLocks noChangeArrowheads="1"/>
          </p:cNvSpPr>
          <p:nvPr/>
        </p:nvSpPr>
        <p:spPr bwMode="auto">
          <a:xfrm>
            <a:off x="1752600" y="1295400"/>
            <a:ext cx="5410200" cy="830997"/>
          </a:xfrm>
          <a:prstGeom prst="rect">
            <a:avLst/>
          </a:prstGeom>
          <a:noFill/>
          <a:ln w="12700" cap="sq">
            <a:noFill/>
            <a:miter lim="800000"/>
            <a:headEnd type="none" w="sm" len="sm"/>
            <a:tailEnd type="none" w="sm" len="sm"/>
          </a:ln>
        </p:spPr>
        <p:txBody>
          <a:bodyPr>
            <a:spAutoFit/>
          </a:bodyPr>
          <a:lstStyle/>
          <a:p>
            <a:pPr algn="ctr">
              <a:spcBef>
                <a:spcPct val="50000"/>
              </a:spcBef>
            </a:pPr>
            <a:r>
              <a:rPr lang="en-US" sz="2400" b="1" i="1" dirty="0" smtClean="0">
                <a:solidFill>
                  <a:srgbClr val="006600"/>
                </a:solidFill>
              </a:rPr>
              <a:t>THE MOST IMPORTANT IS NOT RELIGION THEY PROFESS</a:t>
            </a:r>
            <a:r>
              <a:rPr lang="bg-BG" sz="2400" b="1" i="1" dirty="0" smtClean="0">
                <a:solidFill>
                  <a:srgbClr val="006600"/>
                </a:solidFill>
              </a:rPr>
              <a:t>.</a:t>
            </a:r>
            <a:endParaRPr lang="bg-BG" sz="2400" b="1" i="1" dirty="0">
              <a:solidFill>
                <a:srgbClr val="006600"/>
              </a:solidFill>
            </a:endParaRPr>
          </a:p>
        </p:txBody>
      </p:sp>
      <p:pic>
        <p:nvPicPr>
          <p:cNvPr id="344085" name="Picture 21" descr="табло"/>
          <p:cNvPicPr>
            <a:picLocks noChangeAspect="1" noChangeArrowheads="1"/>
          </p:cNvPicPr>
          <p:nvPr/>
        </p:nvPicPr>
        <p:blipFill>
          <a:blip r:embed="rId8" cstate="print"/>
          <a:srcRect/>
          <a:stretch>
            <a:fillRect/>
          </a:stretch>
        </p:blipFill>
        <p:spPr bwMode="auto">
          <a:xfrm>
            <a:off x="2514600" y="0"/>
            <a:ext cx="4267200" cy="68580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4069"/>
                                        </p:tgtEl>
                                        <p:attrNameLst>
                                          <p:attrName>style.visibility</p:attrName>
                                        </p:attrNameLst>
                                      </p:cBhvr>
                                      <p:to>
                                        <p:strVal val="visible"/>
                                      </p:to>
                                    </p:set>
                                    <p:animEffect transition="in" filter="barn(inHorizontal)">
                                      <p:cBhvr>
                                        <p:cTn id="7" dur="500"/>
                                        <p:tgtEl>
                                          <p:spTgt spid="34406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44072"/>
                                        </p:tgtEl>
                                        <p:attrNameLst>
                                          <p:attrName>style.visibility</p:attrName>
                                        </p:attrNameLst>
                                      </p:cBhvr>
                                      <p:to>
                                        <p:strVal val="visible"/>
                                      </p:to>
                                    </p:set>
                                    <p:animEffect transition="in" filter="wedge">
                                      <p:cBhvr>
                                        <p:cTn id="12" dur="2000"/>
                                        <p:tgtEl>
                                          <p:spTgt spid="34407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44076"/>
                                        </p:tgtEl>
                                        <p:attrNameLst>
                                          <p:attrName>style.visibility</p:attrName>
                                        </p:attrNameLst>
                                      </p:cBhvr>
                                      <p:to>
                                        <p:strVal val="visible"/>
                                      </p:to>
                                    </p:set>
                                    <p:animEffect transition="in" filter="wedge">
                                      <p:cBhvr>
                                        <p:cTn id="15" dur="2000"/>
                                        <p:tgtEl>
                                          <p:spTgt spid="34407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44081"/>
                                        </p:tgtEl>
                                        <p:attrNameLst>
                                          <p:attrName>style.visibility</p:attrName>
                                        </p:attrNameLst>
                                      </p:cBhvr>
                                      <p:to>
                                        <p:strVal val="visible"/>
                                      </p:to>
                                    </p:set>
                                    <p:animEffect transition="in" filter="wedge">
                                      <p:cBhvr>
                                        <p:cTn id="20" dur="2000"/>
                                        <p:tgtEl>
                                          <p:spTgt spid="344081"/>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344078"/>
                                        </p:tgtEl>
                                        <p:attrNameLst>
                                          <p:attrName>style.visibility</p:attrName>
                                        </p:attrNameLst>
                                      </p:cBhvr>
                                      <p:to>
                                        <p:strVal val="visible"/>
                                      </p:to>
                                    </p:set>
                                    <p:animEffect transition="in" filter="wedge">
                                      <p:cBhvr>
                                        <p:cTn id="23" dur="2000"/>
                                        <p:tgtEl>
                                          <p:spTgt spid="344078"/>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344071"/>
                                        </p:tgtEl>
                                        <p:attrNameLst>
                                          <p:attrName>style.visibility</p:attrName>
                                        </p:attrNameLst>
                                      </p:cBhvr>
                                      <p:to>
                                        <p:strVal val="visible"/>
                                      </p:to>
                                    </p:set>
                                    <p:animEffect transition="in" filter="wedge">
                                      <p:cBhvr>
                                        <p:cTn id="28" dur="2000"/>
                                        <p:tgtEl>
                                          <p:spTgt spid="344071"/>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344077"/>
                                        </p:tgtEl>
                                        <p:attrNameLst>
                                          <p:attrName>style.visibility</p:attrName>
                                        </p:attrNameLst>
                                      </p:cBhvr>
                                      <p:to>
                                        <p:strVal val="visible"/>
                                      </p:to>
                                    </p:set>
                                    <p:animEffect transition="in" filter="wedge">
                                      <p:cBhvr>
                                        <p:cTn id="31" dur="2000"/>
                                        <p:tgtEl>
                                          <p:spTgt spid="344077"/>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344073"/>
                                        </p:tgtEl>
                                        <p:attrNameLst>
                                          <p:attrName>style.visibility</p:attrName>
                                        </p:attrNameLst>
                                      </p:cBhvr>
                                      <p:to>
                                        <p:strVal val="visible"/>
                                      </p:to>
                                    </p:set>
                                    <p:animEffect transition="in" filter="wedge">
                                      <p:cBhvr>
                                        <p:cTn id="36" dur="2000"/>
                                        <p:tgtEl>
                                          <p:spTgt spid="344073"/>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344079"/>
                                        </p:tgtEl>
                                        <p:attrNameLst>
                                          <p:attrName>style.visibility</p:attrName>
                                        </p:attrNameLst>
                                      </p:cBhvr>
                                      <p:to>
                                        <p:strVal val="visible"/>
                                      </p:to>
                                    </p:set>
                                    <p:animEffect transition="in" filter="wedge">
                                      <p:cBhvr>
                                        <p:cTn id="39" dur="2000"/>
                                        <p:tgtEl>
                                          <p:spTgt spid="344079"/>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344075"/>
                                        </p:tgtEl>
                                        <p:attrNameLst>
                                          <p:attrName>style.visibility</p:attrName>
                                        </p:attrNameLst>
                                      </p:cBhvr>
                                      <p:to>
                                        <p:strVal val="visible"/>
                                      </p:to>
                                    </p:set>
                                    <p:animEffect transition="in" filter="wedge">
                                      <p:cBhvr>
                                        <p:cTn id="44" dur="2000"/>
                                        <p:tgtEl>
                                          <p:spTgt spid="344075"/>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344080"/>
                                        </p:tgtEl>
                                        <p:attrNameLst>
                                          <p:attrName>style.visibility</p:attrName>
                                        </p:attrNameLst>
                                      </p:cBhvr>
                                      <p:to>
                                        <p:strVal val="visible"/>
                                      </p:to>
                                    </p:set>
                                    <p:animEffect transition="in" filter="wedge">
                                      <p:cBhvr>
                                        <p:cTn id="47" dur="2000"/>
                                        <p:tgtEl>
                                          <p:spTgt spid="344080"/>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344084"/>
                                        </p:tgtEl>
                                        <p:attrNameLst>
                                          <p:attrName>style.visibility</p:attrName>
                                        </p:attrNameLst>
                                      </p:cBhvr>
                                      <p:to>
                                        <p:strVal val="visible"/>
                                      </p:to>
                                    </p:set>
                                    <p:anim calcmode="lin" valueType="num">
                                      <p:cBhvr>
                                        <p:cTn id="52" dur="1000" fill="hold"/>
                                        <p:tgtEl>
                                          <p:spTgt spid="344084"/>
                                        </p:tgtEl>
                                        <p:attrNameLst>
                                          <p:attrName>ppt_x</p:attrName>
                                        </p:attrNameLst>
                                      </p:cBhvr>
                                      <p:tavLst>
                                        <p:tav tm="0">
                                          <p:val>
                                            <p:strVal val="#ppt_x-.2"/>
                                          </p:val>
                                        </p:tav>
                                        <p:tav tm="100000">
                                          <p:val>
                                            <p:strVal val="#ppt_x"/>
                                          </p:val>
                                        </p:tav>
                                      </p:tavLst>
                                    </p:anim>
                                    <p:anim calcmode="lin" valueType="num">
                                      <p:cBhvr>
                                        <p:cTn id="53" dur="1000" fill="hold"/>
                                        <p:tgtEl>
                                          <p:spTgt spid="344084"/>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44084"/>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344082"/>
                                        </p:tgtEl>
                                        <p:attrNameLst>
                                          <p:attrName>style.visibility</p:attrName>
                                        </p:attrNameLst>
                                      </p:cBhvr>
                                      <p:to>
                                        <p:strVal val="visible"/>
                                      </p:to>
                                    </p:set>
                                    <p:anim calcmode="lin" valueType="num">
                                      <p:cBhvr>
                                        <p:cTn id="59" dur="500" decel="50000" fill="hold">
                                          <p:stCondLst>
                                            <p:cond delay="0"/>
                                          </p:stCondLst>
                                        </p:cTn>
                                        <p:tgtEl>
                                          <p:spTgt spid="34408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4408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44082"/>
                                        </p:tgtEl>
                                        <p:attrNameLst>
                                          <p:attrName>ppt_w</p:attrName>
                                        </p:attrNameLst>
                                      </p:cBhvr>
                                      <p:tavLst>
                                        <p:tav tm="0">
                                          <p:val>
                                            <p:strVal val="#ppt_w*.05"/>
                                          </p:val>
                                        </p:tav>
                                        <p:tav tm="100000">
                                          <p:val>
                                            <p:strVal val="#ppt_w"/>
                                          </p:val>
                                        </p:tav>
                                      </p:tavLst>
                                    </p:anim>
                                    <p:anim calcmode="lin" valueType="num">
                                      <p:cBhvr>
                                        <p:cTn id="62" dur="1000" fill="hold"/>
                                        <p:tgtEl>
                                          <p:spTgt spid="34408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4408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4408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4408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44082"/>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nodeType="clickEffect">
                                  <p:stCondLst>
                                    <p:cond delay="0"/>
                                  </p:stCondLst>
                                  <p:childTnLst>
                                    <p:set>
                                      <p:cBhvr>
                                        <p:cTn id="70" dur="1" fill="hold">
                                          <p:stCondLst>
                                            <p:cond delay="0"/>
                                          </p:stCondLst>
                                        </p:cTn>
                                        <p:tgtEl>
                                          <p:spTgt spid="344085"/>
                                        </p:tgtEl>
                                        <p:attrNameLst>
                                          <p:attrName>style.visibility</p:attrName>
                                        </p:attrNameLst>
                                      </p:cBhvr>
                                      <p:to>
                                        <p:strVal val="visible"/>
                                      </p:to>
                                    </p:set>
                                    <p:animEffect transition="in" filter="wedge">
                                      <p:cBhvr>
                                        <p:cTn id="71" dur="2000"/>
                                        <p:tgtEl>
                                          <p:spTgt spid="344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9" grpId="0"/>
      <p:bldP spid="344076" grpId="0"/>
      <p:bldP spid="344077" grpId="0"/>
      <p:bldP spid="344078" grpId="0"/>
      <p:bldP spid="344079" grpId="0"/>
      <p:bldP spid="344080" grpId="0"/>
      <p:bldP spid="344082" grpId="0"/>
      <p:bldP spid="3440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bg-BG" smtClean="0"/>
          </a:p>
        </p:txBody>
      </p:sp>
      <p:sp>
        <p:nvSpPr>
          <p:cNvPr id="16387" name="Rectangle 3"/>
          <p:cNvSpPr>
            <a:spLocks noGrp="1" noChangeArrowheads="1"/>
          </p:cNvSpPr>
          <p:nvPr>
            <p:ph type="body" idx="1"/>
          </p:nvPr>
        </p:nvSpPr>
        <p:spPr/>
        <p:txBody>
          <a:bodyPr/>
          <a:lstStyle/>
          <a:p>
            <a:pPr eaLnBrk="1" hangingPunct="1"/>
            <a:endParaRPr lang="bg-BG" smtClean="0"/>
          </a:p>
        </p:txBody>
      </p:sp>
      <p:pic>
        <p:nvPicPr>
          <p:cNvPr id="16388" name="Picture 4" descr="ФОН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46117" name="Picture 5" descr="табло 2"/>
          <p:cNvPicPr>
            <a:picLocks noChangeAspect="1" noChangeArrowheads="1"/>
          </p:cNvPicPr>
          <p:nvPr/>
        </p:nvPicPr>
        <p:blipFill>
          <a:blip r:embed="rId3" cstate="print"/>
          <a:srcRect/>
          <a:stretch>
            <a:fillRect/>
          </a:stretch>
        </p:blipFill>
        <p:spPr bwMode="auto">
          <a:xfrm>
            <a:off x="990600" y="838200"/>
            <a:ext cx="7848600" cy="52578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46117"/>
                                        </p:tgtEl>
                                        <p:attrNameLst>
                                          <p:attrName>style.visibility</p:attrName>
                                        </p:attrNameLst>
                                      </p:cBhvr>
                                      <p:to>
                                        <p:strVal val="visible"/>
                                      </p:to>
                                    </p:set>
                                    <p:anim calcmode="lin" valueType="num">
                                      <p:cBhvr>
                                        <p:cTn id="7" dur="2000" fill="hold"/>
                                        <p:tgtEl>
                                          <p:spTgt spid="346117"/>
                                        </p:tgtEl>
                                        <p:attrNameLst>
                                          <p:attrName>ppt_w</p:attrName>
                                        </p:attrNameLst>
                                      </p:cBhvr>
                                      <p:tavLst>
                                        <p:tav tm="0">
                                          <p:val>
                                            <p:fltVal val="0"/>
                                          </p:val>
                                        </p:tav>
                                        <p:tav tm="100000">
                                          <p:val>
                                            <p:strVal val="#ppt_w"/>
                                          </p:val>
                                        </p:tav>
                                      </p:tavLst>
                                    </p:anim>
                                    <p:anim calcmode="lin" valueType="num">
                                      <p:cBhvr>
                                        <p:cTn id="8" dur="2000" fill="hold"/>
                                        <p:tgtEl>
                                          <p:spTgt spid="346117"/>
                                        </p:tgtEl>
                                        <p:attrNameLst>
                                          <p:attrName>ppt_h</p:attrName>
                                        </p:attrNameLst>
                                      </p:cBhvr>
                                      <p:tavLst>
                                        <p:tav tm="0">
                                          <p:val>
                                            <p:fltVal val="0"/>
                                          </p:val>
                                        </p:tav>
                                        <p:tav tm="100000">
                                          <p:val>
                                            <p:strVal val="#ppt_h"/>
                                          </p:val>
                                        </p:tav>
                                      </p:tavLst>
                                    </p:anim>
                                    <p:anim calcmode="lin" valueType="num">
                                      <p:cBhvr>
                                        <p:cTn id="9" dur="2000" fill="hold"/>
                                        <p:tgtEl>
                                          <p:spTgt spid="34611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461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6117"/>
                                        </p:tgtEl>
                                        <p:attrNameLst>
                                          <p:attrName>style.visibility</p:attrName>
                                        </p:attrNameLst>
                                      </p:cBhvr>
                                      <p:to>
                                        <p:strVal val="visible"/>
                                      </p:to>
                                    </p:set>
                                    <p:animEffect transition="in" filter="blinds(horizontal)">
                                      <p:cBhvr>
                                        <p:cTn id="15" dur="2000"/>
                                        <p:tgtEl>
                                          <p:spTgt spid="346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23625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685" name="WordArt 5"/>
          <p:cNvSpPr>
            <a:spLocks noChangeArrowheads="1" noChangeShapeType="1" noTextEdit="1"/>
          </p:cNvSpPr>
          <p:nvPr/>
        </p:nvSpPr>
        <p:spPr bwMode="auto">
          <a:xfrm>
            <a:off x="1600200" y="1371600"/>
            <a:ext cx="6096000" cy="609600"/>
          </a:xfrm>
          <a:prstGeom prst="rect">
            <a:avLst/>
          </a:prstGeom>
        </p:spPr>
        <p:txBody>
          <a:bodyPr wrap="none" fromWordArt="1">
            <a:prstTxWarp prst="textPlain">
              <a:avLst>
                <a:gd name="adj" fmla="val 50000"/>
              </a:avLst>
            </a:prstTxWarp>
          </a:bodyPr>
          <a:lstStyle/>
          <a:p>
            <a:pPr algn="ctr"/>
            <a:r>
              <a:rPr lang="bg-BG" sz="3600" i="1" kern="10" dirty="0" smtClean="0">
                <a:ln w="9525" cap="sq">
                  <a:solidFill>
                    <a:srgbClr val="000000"/>
                  </a:solidFill>
                  <a:round/>
                  <a:headEnd type="none" w="sm" len="sm"/>
                  <a:tailEnd type="none" w="sm" len="sm"/>
                </a:ln>
                <a:latin typeface="Arial Black"/>
              </a:rPr>
              <a:t>“</a:t>
            </a:r>
            <a:r>
              <a:rPr lang="en-US" sz="3600" i="1" kern="10" dirty="0">
                <a:ln w="9525" cap="sq">
                  <a:solidFill>
                    <a:srgbClr val="000000"/>
                  </a:solidFill>
                  <a:round/>
                  <a:headEnd type="none" w="sm" len="sm"/>
                  <a:tailEnd type="none" w="sm" len="sm"/>
                </a:ln>
                <a:latin typeface="Arial Black"/>
              </a:rPr>
              <a:t> </a:t>
            </a:r>
            <a:r>
              <a:rPr lang="en-US" sz="3600" i="1" kern="10" dirty="0" smtClean="0">
                <a:ln w="9525" cap="sq">
                  <a:solidFill>
                    <a:srgbClr val="000000"/>
                  </a:solidFill>
                  <a:round/>
                  <a:headEnd type="none" w="sm" len="sm"/>
                  <a:tailEnd type="none" w="sm" len="sm"/>
                </a:ln>
                <a:latin typeface="Arial Black"/>
              </a:rPr>
              <a:t>Everyone has a right, Freedom of thought,</a:t>
            </a:r>
            <a:endParaRPr lang="bg-BG" sz="3600" i="1" kern="10" dirty="0">
              <a:ln w="9525" cap="sq">
                <a:solidFill>
                  <a:srgbClr val="000000"/>
                </a:solidFill>
                <a:round/>
                <a:headEnd type="none" w="sm" len="sm"/>
                <a:tailEnd type="none" w="sm" len="sm"/>
              </a:ln>
              <a:latin typeface="Arial Black"/>
            </a:endParaRPr>
          </a:p>
        </p:txBody>
      </p:sp>
      <p:sp>
        <p:nvSpPr>
          <p:cNvPr id="327686" name="WordArt 6"/>
          <p:cNvSpPr>
            <a:spLocks noChangeArrowheads="1" noChangeShapeType="1" noTextEdit="1"/>
          </p:cNvSpPr>
          <p:nvPr/>
        </p:nvSpPr>
        <p:spPr bwMode="auto">
          <a:xfrm>
            <a:off x="1143000" y="3276600"/>
            <a:ext cx="7086600" cy="762000"/>
          </a:xfrm>
          <a:prstGeom prst="rect">
            <a:avLst/>
          </a:prstGeom>
        </p:spPr>
        <p:txBody>
          <a:bodyPr wrap="none" fromWordArt="1">
            <a:prstTxWarp prst="textPlain">
              <a:avLst>
                <a:gd name="adj" fmla="val 50000"/>
              </a:avLst>
            </a:prstTxWarp>
          </a:bodyPr>
          <a:lstStyle/>
          <a:p>
            <a:pPr algn="ctr"/>
            <a:r>
              <a:rPr lang="en-US" sz="3600" i="1" kern="10" dirty="0">
                <a:ln w="9525" cap="sq">
                  <a:solidFill>
                    <a:srgbClr val="000000"/>
                  </a:solidFill>
                  <a:round/>
                  <a:headEnd type="none" w="sm" len="sm"/>
                  <a:tailEnd type="none" w="sm" len="sm"/>
                </a:ln>
                <a:latin typeface="Arial Black"/>
              </a:rPr>
              <a:t>c</a:t>
            </a:r>
            <a:r>
              <a:rPr lang="en-US" sz="3600" i="1" kern="10" dirty="0" smtClean="0">
                <a:ln w="9525" cap="sq">
                  <a:solidFill>
                    <a:srgbClr val="000000"/>
                  </a:solidFill>
                  <a:round/>
                  <a:headEnd type="none" w="sm" len="sm"/>
                  <a:tailEnd type="none" w="sm" len="sm"/>
                </a:ln>
                <a:latin typeface="Arial Black"/>
              </a:rPr>
              <a:t>onscience </a:t>
            </a:r>
            <a:endParaRPr lang="bg-BG" sz="3600" i="1" kern="10" dirty="0">
              <a:ln w="9525" cap="sq">
                <a:solidFill>
                  <a:srgbClr val="000000"/>
                </a:solidFill>
                <a:round/>
                <a:headEnd type="none" w="sm" len="sm"/>
                <a:tailEnd type="none" w="sm" len="sm"/>
              </a:ln>
              <a:latin typeface="Arial Black"/>
            </a:endParaRPr>
          </a:p>
        </p:txBody>
      </p:sp>
      <p:sp>
        <p:nvSpPr>
          <p:cNvPr id="327687" name="WordArt 7"/>
          <p:cNvSpPr>
            <a:spLocks noChangeArrowheads="1" noChangeShapeType="1" noTextEdit="1"/>
          </p:cNvSpPr>
          <p:nvPr/>
        </p:nvSpPr>
        <p:spPr bwMode="auto">
          <a:xfrm>
            <a:off x="1600200" y="5181600"/>
            <a:ext cx="6629400" cy="609600"/>
          </a:xfrm>
          <a:prstGeom prst="rect">
            <a:avLst/>
          </a:prstGeom>
        </p:spPr>
        <p:txBody>
          <a:bodyPr wrap="none" fromWordArt="1">
            <a:prstTxWarp prst="textPlain">
              <a:avLst>
                <a:gd name="adj" fmla="val 50000"/>
              </a:avLst>
            </a:prstTxWarp>
          </a:bodyPr>
          <a:lstStyle/>
          <a:p>
            <a:pPr algn="ctr"/>
            <a:r>
              <a:rPr lang="en-US" sz="3600" i="1" kern="10" dirty="0">
                <a:ln w="9525" cap="sq">
                  <a:solidFill>
                    <a:srgbClr val="000000"/>
                  </a:solidFill>
                  <a:round/>
                  <a:headEnd type="none" w="sm" len="sm"/>
                  <a:tailEnd type="none" w="sm" len="sm"/>
                </a:ln>
                <a:latin typeface="Arial Black"/>
              </a:rPr>
              <a:t>a</a:t>
            </a:r>
            <a:r>
              <a:rPr lang="en-US" sz="3600" i="1" kern="10" dirty="0" smtClean="0">
                <a:ln w="9525" cap="sq">
                  <a:solidFill>
                    <a:srgbClr val="000000"/>
                  </a:solidFill>
                  <a:round/>
                  <a:headEnd type="none" w="sm" len="sm"/>
                  <a:tailEnd type="none" w="sm" len="sm"/>
                </a:ln>
                <a:latin typeface="Arial Black"/>
              </a:rPr>
              <a:t>nd religion !</a:t>
            </a:r>
            <a:r>
              <a:rPr lang="bg-BG" sz="3600" i="1" kern="10" dirty="0" smtClean="0">
                <a:ln w="9525" cap="sq">
                  <a:solidFill>
                    <a:srgbClr val="000000"/>
                  </a:solidFill>
                  <a:round/>
                  <a:headEnd type="none" w="sm" len="sm"/>
                  <a:tailEnd type="none" w="sm" len="sm"/>
                </a:ln>
                <a:latin typeface="Arial Black"/>
              </a:rPr>
              <a:t>"</a:t>
            </a:r>
            <a:endParaRPr lang="bg-BG" sz="3600" i="1" kern="10" dirty="0">
              <a:ln w="9525" cap="sq">
                <a:solidFill>
                  <a:srgbClr val="000000"/>
                </a:solidFill>
                <a:round/>
                <a:headEnd type="none" w="sm" len="sm"/>
                <a:tailEnd type="none" w="sm" len="sm"/>
              </a:ln>
              <a:latin typeface="Arial Black"/>
            </a:endParaRPr>
          </a:p>
        </p:txBody>
      </p:sp>
      <p:sp>
        <p:nvSpPr>
          <p:cNvPr id="327688" name="Text Box 8"/>
          <p:cNvSpPr txBox="1">
            <a:spLocks noChangeArrowheads="1"/>
          </p:cNvSpPr>
          <p:nvPr/>
        </p:nvSpPr>
        <p:spPr bwMode="auto">
          <a:xfrm>
            <a:off x="838200" y="6248400"/>
            <a:ext cx="7772400" cy="396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b="1" i="1" dirty="0" smtClean="0"/>
              <a:t>CONVENTION FOR THE PROTECTION OF HUMAN RIGHTS</a:t>
            </a:r>
            <a:endParaRPr lang="en-US" sz="2000" b="1" i="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685"/>
                                        </p:tgtEl>
                                        <p:attrNameLst>
                                          <p:attrName>style.visibility</p:attrName>
                                        </p:attrNameLst>
                                      </p:cBhvr>
                                      <p:to>
                                        <p:strVal val="visible"/>
                                      </p:to>
                                    </p:set>
                                    <p:anim calcmode="lin" valueType="num">
                                      <p:cBhvr>
                                        <p:cTn id="7" dur="2000" fill="hold"/>
                                        <p:tgtEl>
                                          <p:spTgt spid="327685"/>
                                        </p:tgtEl>
                                        <p:attrNameLst>
                                          <p:attrName>ppt_w</p:attrName>
                                        </p:attrNameLst>
                                      </p:cBhvr>
                                      <p:tavLst>
                                        <p:tav tm="0">
                                          <p:val>
                                            <p:fltVal val="0"/>
                                          </p:val>
                                        </p:tav>
                                        <p:tav tm="100000">
                                          <p:val>
                                            <p:strVal val="#ppt_w"/>
                                          </p:val>
                                        </p:tav>
                                      </p:tavLst>
                                    </p:anim>
                                    <p:anim calcmode="lin" valueType="num">
                                      <p:cBhvr>
                                        <p:cTn id="8" dur="2000" fill="hold"/>
                                        <p:tgtEl>
                                          <p:spTgt spid="327685"/>
                                        </p:tgtEl>
                                        <p:attrNameLst>
                                          <p:attrName>ppt_h</p:attrName>
                                        </p:attrNameLst>
                                      </p:cBhvr>
                                      <p:tavLst>
                                        <p:tav tm="0">
                                          <p:val>
                                            <p:fltVal val="0"/>
                                          </p:val>
                                        </p:tav>
                                        <p:tav tm="100000">
                                          <p:val>
                                            <p:strVal val="#ppt_h"/>
                                          </p:val>
                                        </p:tav>
                                      </p:tavLst>
                                    </p:anim>
                                    <p:animEffect transition="in" filter="fade">
                                      <p:cBhvr>
                                        <p:cTn id="9" dur="2000"/>
                                        <p:tgtEl>
                                          <p:spTgt spid="32768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27686"/>
                                        </p:tgtEl>
                                        <p:attrNameLst>
                                          <p:attrName>style.visibility</p:attrName>
                                        </p:attrNameLst>
                                      </p:cBhvr>
                                      <p:to>
                                        <p:strVal val="visible"/>
                                      </p:to>
                                    </p:set>
                                    <p:anim calcmode="lin" valueType="num">
                                      <p:cBhvr>
                                        <p:cTn id="14" dur="2000" fill="hold"/>
                                        <p:tgtEl>
                                          <p:spTgt spid="327686"/>
                                        </p:tgtEl>
                                        <p:attrNameLst>
                                          <p:attrName>ppt_w</p:attrName>
                                        </p:attrNameLst>
                                      </p:cBhvr>
                                      <p:tavLst>
                                        <p:tav tm="0">
                                          <p:val>
                                            <p:fltVal val="0"/>
                                          </p:val>
                                        </p:tav>
                                        <p:tav tm="100000">
                                          <p:val>
                                            <p:strVal val="#ppt_w"/>
                                          </p:val>
                                        </p:tav>
                                      </p:tavLst>
                                    </p:anim>
                                    <p:anim calcmode="lin" valueType="num">
                                      <p:cBhvr>
                                        <p:cTn id="15" dur="2000" fill="hold"/>
                                        <p:tgtEl>
                                          <p:spTgt spid="32768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27687"/>
                                        </p:tgtEl>
                                        <p:attrNameLst>
                                          <p:attrName>style.visibility</p:attrName>
                                        </p:attrNameLst>
                                      </p:cBhvr>
                                      <p:to>
                                        <p:strVal val="visible"/>
                                      </p:to>
                                    </p:set>
                                    <p:anim calcmode="lin" valueType="num">
                                      <p:cBhvr>
                                        <p:cTn id="20" dur="2000" fill="hold"/>
                                        <p:tgtEl>
                                          <p:spTgt spid="327687"/>
                                        </p:tgtEl>
                                        <p:attrNameLst>
                                          <p:attrName>ppt_w</p:attrName>
                                        </p:attrNameLst>
                                      </p:cBhvr>
                                      <p:tavLst>
                                        <p:tav tm="0">
                                          <p:val>
                                            <p:fltVal val="0"/>
                                          </p:val>
                                        </p:tav>
                                        <p:tav tm="100000">
                                          <p:val>
                                            <p:strVal val="#ppt_w"/>
                                          </p:val>
                                        </p:tav>
                                      </p:tavLst>
                                    </p:anim>
                                    <p:anim calcmode="lin" valueType="num">
                                      <p:cBhvr>
                                        <p:cTn id="21" dur="2000" fill="hold"/>
                                        <p:tgtEl>
                                          <p:spTgt spid="327687"/>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27688"/>
                                        </p:tgtEl>
                                        <p:attrNameLst>
                                          <p:attrName>style.visibility</p:attrName>
                                        </p:attrNameLst>
                                      </p:cBhvr>
                                      <p:to>
                                        <p:strVal val="visible"/>
                                      </p:to>
                                    </p:set>
                                    <p:anim calcmode="lin" valueType="num">
                                      <p:cBhvr>
                                        <p:cTn id="26" dur="2000" fill="hold"/>
                                        <p:tgtEl>
                                          <p:spTgt spid="327688"/>
                                        </p:tgtEl>
                                        <p:attrNameLst>
                                          <p:attrName>ppt_w</p:attrName>
                                        </p:attrNameLst>
                                      </p:cBhvr>
                                      <p:tavLst>
                                        <p:tav tm="0">
                                          <p:val>
                                            <p:fltVal val="0"/>
                                          </p:val>
                                        </p:tav>
                                        <p:tav tm="100000">
                                          <p:val>
                                            <p:strVal val="#ppt_w"/>
                                          </p:val>
                                        </p:tav>
                                      </p:tavLst>
                                    </p:anim>
                                    <p:anim calcmode="lin" valueType="num">
                                      <p:cBhvr>
                                        <p:cTn id="27" dur="2000" fill="hold"/>
                                        <p:tgtEl>
                                          <p:spTgt spid="3276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5" grpId="0" animBg="1"/>
      <p:bldP spid="327686" grpId="0" animBg="1"/>
      <p:bldP spid="327687" grpId="0" animBg="1"/>
      <p:bldP spid="32768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a:xfrm>
            <a:off x="4343400" y="914400"/>
            <a:ext cx="4495800" cy="1143000"/>
          </a:xfrm>
        </p:spPr>
        <p:txBody>
          <a:bodyPr/>
          <a:lstStyle/>
          <a:p>
            <a:pPr eaLnBrk="1" hangingPunct="1"/>
            <a:r>
              <a:rPr lang="en-US" b="1" i="1" dirty="0" smtClean="0">
                <a:solidFill>
                  <a:srgbClr val="000066"/>
                </a:solidFill>
                <a:latin typeface="Monotype Corsiva" pitchFamily="66" charset="0"/>
              </a:rPr>
              <a:t>MIDSUMMER</a:t>
            </a:r>
          </a:p>
        </p:txBody>
      </p:sp>
      <p:pic>
        <p:nvPicPr>
          <p:cNvPr id="135175" name="Picture 7" descr="0033-large"/>
          <p:cNvPicPr>
            <a:picLocks noGrp="1" noChangeAspect="1" noChangeArrowheads="1"/>
          </p:cNvPicPr>
          <p:nvPr>
            <p:ph sz="half" idx="1"/>
          </p:nvPr>
        </p:nvPicPr>
        <p:blipFill>
          <a:blip r:embed="rId2" cstate="print"/>
          <a:srcRect/>
          <a:stretch>
            <a:fillRect/>
          </a:stretch>
        </p:blipFill>
        <p:spPr>
          <a:xfrm>
            <a:off x="0" y="0"/>
            <a:ext cx="4191000" cy="3781425"/>
          </a:xfrm>
          <a:noFill/>
        </p:spPr>
      </p:pic>
      <p:sp>
        <p:nvSpPr>
          <p:cNvPr id="135177" name="Text Box 9"/>
          <p:cNvSpPr txBox="1">
            <a:spLocks noChangeArrowheads="1"/>
          </p:cNvSpPr>
          <p:nvPr/>
        </p:nvSpPr>
        <p:spPr bwMode="auto">
          <a:xfrm>
            <a:off x="685800" y="5486400"/>
            <a:ext cx="3048000" cy="707886"/>
          </a:xfrm>
          <a:prstGeom prst="rect">
            <a:avLst/>
          </a:prstGeom>
          <a:noFill/>
          <a:ln w="12700" cap="sq">
            <a:noFill/>
            <a:miter lim="800000"/>
            <a:headEnd type="none" w="sm" len="sm"/>
            <a:tailEnd type="none" w="sm" len="sm"/>
          </a:ln>
        </p:spPr>
        <p:txBody>
          <a:bodyPr>
            <a:spAutoFit/>
          </a:bodyPr>
          <a:lstStyle/>
          <a:p>
            <a:pPr>
              <a:spcBef>
                <a:spcPct val="50000"/>
              </a:spcBef>
            </a:pPr>
            <a:r>
              <a:rPr lang="en-US" sz="4000" b="1" i="1" dirty="0" smtClean="0">
                <a:solidFill>
                  <a:srgbClr val="000066"/>
                </a:solidFill>
                <a:latin typeface="Monotype Corsiva" pitchFamily="66" charset="0"/>
              </a:rPr>
              <a:t>24 </a:t>
            </a:r>
            <a:r>
              <a:rPr lang="en-US" sz="4000" b="1" i="1" dirty="0" err="1" smtClean="0">
                <a:solidFill>
                  <a:srgbClr val="000066"/>
                </a:solidFill>
                <a:latin typeface="Monotype Corsiva" pitchFamily="66" charset="0"/>
              </a:rPr>
              <a:t>th</a:t>
            </a:r>
            <a:r>
              <a:rPr lang="en-US" sz="4000" b="1" i="1" dirty="0" smtClean="0">
                <a:solidFill>
                  <a:srgbClr val="000066"/>
                </a:solidFill>
                <a:latin typeface="Monotype Corsiva" pitchFamily="66" charset="0"/>
              </a:rPr>
              <a:t> of June</a:t>
            </a:r>
            <a:endParaRPr lang="en-US" sz="4000" b="1" i="1" dirty="0">
              <a:solidFill>
                <a:srgbClr val="000066"/>
              </a:solidFill>
              <a:latin typeface="Monotype Corsiva" pitchFamily="66" charset="0"/>
            </a:endParaRPr>
          </a:p>
        </p:txBody>
      </p:sp>
      <p:pic>
        <p:nvPicPr>
          <p:cNvPr id="135179" name="Picture 11" descr="RE"/>
          <p:cNvPicPr>
            <a:picLocks noChangeAspect="1" noChangeArrowheads="1"/>
          </p:cNvPicPr>
          <p:nvPr/>
        </p:nvPicPr>
        <p:blipFill>
          <a:blip r:embed="rId3" cstate="print"/>
          <a:srcRect/>
          <a:stretch>
            <a:fillRect/>
          </a:stretch>
        </p:blipFill>
        <p:spPr bwMode="auto">
          <a:xfrm>
            <a:off x="0" y="0"/>
            <a:ext cx="4572000" cy="457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35179"/>
                                        </p:tgtEl>
                                        <p:attrNameLst>
                                          <p:attrName>style.visibility</p:attrName>
                                        </p:attrNameLst>
                                      </p:cBhvr>
                                      <p:to>
                                        <p:strVal val="visible"/>
                                      </p:to>
                                    </p:set>
                                    <p:anim calcmode="lin" valueType="num">
                                      <p:cBhvr additive="base">
                                        <p:cTn id="7" dur="2000" fill="hold"/>
                                        <p:tgtEl>
                                          <p:spTgt spid="135179"/>
                                        </p:tgtEl>
                                        <p:attrNameLst>
                                          <p:attrName>ppt_x</p:attrName>
                                        </p:attrNameLst>
                                      </p:cBhvr>
                                      <p:tavLst>
                                        <p:tav tm="0">
                                          <p:val>
                                            <p:strVal val="#ppt_x"/>
                                          </p:val>
                                        </p:tav>
                                        <p:tav tm="100000">
                                          <p:val>
                                            <p:strVal val="#ppt_x"/>
                                          </p:val>
                                        </p:tav>
                                      </p:tavLst>
                                    </p:anim>
                                    <p:anim calcmode="lin" valueType="num">
                                      <p:cBhvr additive="base">
                                        <p:cTn id="8" dur="2000" fill="hold"/>
                                        <p:tgtEl>
                                          <p:spTgt spid="135179"/>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35175"/>
                                        </p:tgtEl>
                                        <p:attrNameLst>
                                          <p:attrName>style.visibility</p:attrName>
                                        </p:attrNameLst>
                                      </p:cBhvr>
                                      <p:to>
                                        <p:strVal val="visible"/>
                                      </p:to>
                                    </p:set>
                                    <p:anim calcmode="lin" valueType="num">
                                      <p:cBhvr additive="base">
                                        <p:cTn id="11" dur="2000" fill="hold"/>
                                        <p:tgtEl>
                                          <p:spTgt spid="135175"/>
                                        </p:tgtEl>
                                        <p:attrNameLst>
                                          <p:attrName>ppt_x</p:attrName>
                                        </p:attrNameLst>
                                      </p:cBhvr>
                                      <p:tavLst>
                                        <p:tav tm="0">
                                          <p:val>
                                            <p:strVal val="#ppt_x"/>
                                          </p:val>
                                        </p:tav>
                                        <p:tav tm="100000">
                                          <p:val>
                                            <p:strVal val="#ppt_x"/>
                                          </p:val>
                                        </p:tav>
                                      </p:tavLst>
                                    </p:anim>
                                    <p:anim calcmode="lin" valueType="num">
                                      <p:cBhvr additive="base">
                                        <p:cTn id="12" dur="2000" fill="hold"/>
                                        <p:tgtEl>
                                          <p:spTgt spid="1351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135172"/>
                                        </p:tgtEl>
                                        <p:attrNameLst>
                                          <p:attrName>style.visibility</p:attrName>
                                        </p:attrNameLst>
                                      </p:cBhvr>
                                      <p:to>
                                        <p:strVal val="visible"/>
                                      </p:to>
                                    </p:set>
                                    <p:anim calcmode="lin" valueType="num">
                                      <p:cBhvr>
                                        <p:cTn id="17" dur="500" fill="hold"/>
                                        <p:tgtEl>
                                          <p:spTgt spid="135172"/>
                                        </p:tgtEl>
                                        <p:attrNameLst>
                                          <p:attrName>ppt_w</p:attrName>
                                        </p:attrNameLst>
                                      </p:cBhvr>
                                      <p:tavLst>
                                        <p:tav tm="0">
                                          <p:val>
                                            <p:fltVal val="0"/>
                                          </p:val>
                                        </p:tav>
                                        <p:tav tm="100000">
                                          <p:val>
                                            <p:strVal val="#ppt_w"/>
                                          </p:val>
                                        </p:tav>
                                      </p:tavLst>
                                    </p:anim>
                                    <p:anim calcmode="lin" valueType="num">
                                      <p:cBhvr>
                                        <p:cTn id="18" dur="500" fill="hold"/>
                                        <p:tgtEl>
                                          <p:spTgt spid="135172"/>
                                        </p:tgtEl>
                                        <p:attrNameLst>
                                          <p:attrName>ppt_h</p:attrName>
                                        </p:attrNameLst>
                                      </p:cBhvr>
                                      <p:tavLst>
                                        <p:tav tm="0">
                                          <p:val>
                                            <p:fltVal val="0"/>
                                          </p:val>
                                        </p:tav>
                                        <p:tav tm="100000">
                                          <p:val>
                                            <p:strVal val="#ppt_h"/>
                                          </p:val>
                                        </p:tav>
                                      </p:tavLst>
                                    </p:anim>
                                    <p:anim calcmode="lin" valueType="num">
                                      <p:cBhvr>
                                        <p:cTn id="19" dur="500" fill="hold"/>
                                        <p:tgtEl>
                                          <p:spTgt spid="135172"/>
                                        </p:tgtEl>
                                        <p:attrNameLst>
                                          <p:attrName>style.rotation</p:attrName>
                                        </p:attrNameLst>
                                      </p:cBhvr>
                                      <p:tavLst>
                                        <p:tav tm="0">
                                          <p:val>
                                            <p:fltVal val="90"/>
                                          </p:val>
                                        </p:tav>
                                        <p:tav tm="100000">
                                          <p:val>
                                            <p:fltVal val="0"/>
                                          </p:val>
                                        </p:tav>
                                      </p:tavLst>
                                    </p:anim>
                                    <p:animEffect transition="in" filter="fade">
                                      <p:cBhvr>
                                        <p:cTn id="20" dur="500"/>
                                        <p:tgtEl>
                                          <p:spTgt spid="135172"/>
                                        </p:tgtEl>
                                      </p:cBhvr>
                                    </p:animEffec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type="lt">
                                    <p:tmPct val="0"/>
                                  </p:iterate>
                                  <p:childTnLst>
                                    <p:set>
                                      <p:cBhvr>
                                        <p:cTn id="24" dur="1" fill="hold">
                                          <p:stCondLst>
                                            <p:cond delay="0"/>
                                          </p:stCondLst>
                                        </p:cTn>
                                        <p:tgtEl>
                                          <p:spTgt spid="135172"/>
                                        </p:tgtEl>
                                        <p:attrNameLst>
                                          <p:attrName>style.visibility</p:attrName>
                                        </p:attrNameLst>
                                      </p:cBhvr>
                                      <p:to>
                                        <p:strVal val="visible"/>
                                      </p:to>
                                    </p:set>
                                    <p:anim calcmode="lin" valueType="num">
                                      <p:cBhvr>
                                        <p:cTn id="25" dur="1000" fill="hold"/>
                                        <p:tgtEl>
                                          <p:spTgt spid="135172"/>
                                        </p:tgtEl>
                                        <p:attrNameLst>
                                          <p:attrName>ppt_w</p:attrName>
                                        </p:attrNameLst>
                                      </p:cBhvr>
                                      <p:tavLst>
                                        <p:tav tm="0" fmla="#ppt_w*sin(2.5*pi*$)">
                                          <p:val>
                                            <p:fltVal val="0"/>
                                          </p:val>
                                        </p:tav>
                                        <p:tav tm="100000">
                                          <p:val>
                                            <p:fltVal val="1"/>
                                          </p:val>
                                        </p:tav>
                                      </p:tavLst>
                                    </p:anim>
                                    <p:anim calcmode="lin" valueType="num">
                                      <p:cBhvr>
                                        <p:cTn id="26" dur="1000" fill="hold"/>
                                        <p:tgtEl>
                                          <p:spTgt spid="13517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nodeType="clickEffect">
                                  <p:stCondLst>
                                    <p:cond delay="0"/>
                                  </p:stCondLst>
                                  <p:childTnLst>
                                    <p:animMotion origin="layout" path="M -0.12917 -0.16417 L 0.5125 0.43491 " pathEditMode="relative" rAng="0" ptsTypes="AA">
                                      <p:cBhvr>
                                        <p:cTn id="30" dur="2000" fill="hold"/>
                                        <p:tgtEl>
                                          <p:spTgt spid="135175"/>
                                        </p:tgtEl>
                                        <p:attrNameLst>
                                          <p:attrName>ppt_x</p:attrName>
                                          <p:attrName>ppt_y</p:attrName>
                                        </p:attrNameLst>
                                      </p:cBhvr>
                                      <p:rCtr x="321" y="299"/>
                                    </p:animMotion>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135177"/>
                                        </p:tgtEl>
                                        <p:attrNameLst>
                                          <p:attrName>style.visibility</p:attrName>
                                        </p:attrNameLst>
                                      </p:cBhvr>
                                      <p:to>
                                        <p:strVal val="visible"/>
                                      </p:to>
                                    </p:set>
                                    <p:anim calcmode="lin" valueType="num">
                                      <p:cBhvr additive="base">
                                        <p:cTn id="35" dur="1000" fill="hold"/>
                                        <p:tgtEl>
                                          <p:spTgt spid="135177"/>
                                        </p:tgtEl>
                                        <p:attrNameLst>
                                          <p:attrName>ppt_x</p:attrName>
                                        </p:attrNameLst>
                                      </p:cBhvr>
                                      <p:tavLst>
                                        <p:tav tm="0">
                                          <p:val>
                                            <p:strVal val="#ppt_x"/>
                                          </p:val>
                                        </p:tav>
                                        <p:tav tm="100000">
                                          <p:val>
                                            <p:strVal val="#ppt_x"/>
                                          </p:val>
                                        </p:tav>
                                      </p:tavLst>
                                    </p:anim>
                                    <p:anim calcmode="lin" valueType="num">
                                      <p:cBhvr additive="base">
                                        <p:cTn id="36" dur="1000" fill="hold"/>
                                        <p:tgtEl>
                                          <p:spTgt spid="135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2" grpId="1"/>
      <p:bldP spid="13517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a:xfrm>
            <a:off x="2514600" y="0"/>
            <a:ext cx="3657600" cy="1143000"/>
          </a:xfrm>
        </p:spPr>
        <p:txBody>
          <a:bodyPr/>
          <a:lstStyle/>
          <a:p>
            <a:pPr algn="l" eaLnBrk="1" hangingPunct="1"/>
            <a:r>
              <a:rPr lang="en-US" sz="2400" b="1" i="1" dirty="0" smtClean="0">
                <a:solidFill>
                  <a:srgbClr val="E20000"/>
                </a:solidFill>
              </a:rPr>
              <a:t>The longest day of the year, the Sun has the greatest force ! </a:t>
            </a:r>
          </a:p>
        </p:txBody>
      </p:sp>
      <p:pic>
        <p:nvPicPr>
          <p:cNvPr id="137227" name="Picture 11" descr="photo_verybig_1246"/>
          <p:cNvPicPr>
            <a:picLocks noChangeAspect="1" noChangeArrowheads="1"/>
          </p:cNvPicPr>
          <p:nvPr/>
        </p:nvPicPr>
        <p:blipFill>
          <a:blip r:embed="rId2" cstate="print"/>
          <a:srcRect/>
          <a:stretch>
            <a:fillRect/>
          </a:stretch>
        </p:blipFill>
        <p:spPr bwMode="auto">
          <a:xfrm>
            <a:off x="1524000" y="1219200"/>
            <a:ext cx="5486400" cy="3844925"/>
          </a:xfrm>
          <a:prstGeom prst="rect">
            <a:avLst/>
          </a:prstGeom>
          <a:noFill/>
          <a:ln w="9525">
            <a:noFill/>
            <a:miter lim="800000"/>
            <a:headEnd/>
            <a:tailEnd/>
          </a:ln>
        </p:spPr>
      </p:pic>
      <p:sp>
        <p:nvSpPr>
          <p:cNvPr id="137229" name="Rectangle 13"/>
          <p:cNvSpPr>
            <a:spLocks noChangeArrowheads="1"/>
          </p:cNvSpPr>
          <p:nvPr/>
        </p:nvSpPr>
        <p:spPr bwMode="auto">
          <a:xfrm rot="20315222">
            <a:off x="300237" y="404347"/>
            <a:ext cx="2060179" cy="523220"/>
          </a:xfrm>
          <a:prstGeom prst="rect">
            <a:avLst/>
          </a:prstGeom>
          <a:noFill/>
          <a:ln w="12700" cap="sq">
            <a:noFill/>
            <a:miter lim="800000"/>
            <a:headEnd type="none" w="sm" len="sm"/>
            <a:tailEnd type="none" w="sm" len="sm"/>
          </a:ln>
        </p:spPr>
        <p:txBody>
          <a:bodyPr wrap="none">
            <a:spAutoFit/>
          </a:bodyPr>
          <a:lstStyle/>
          <a:p>
            <a:r>
              <a:rPr lang="bg-BG" sz="2800" b="1" i="1" dirty="0">
                <a:solidFill>
                  <a:srgbClr val="FF9933"/>
                </a:solidFill>
              </a:rPr>
              <a:t>24 </a:t>
            </a:r>
            <a:r>
              <a:rPr lang="en-US" sz="2800" b="1" i="1" dirty="0" smtClean="0">
                <a:solidFill>
                  <a:srgbClr val="FF9933"/>
                </a:solidFill>
              </a:rPr>
              <a:t>June</a:t>
            </a:r>
            <a:r>
              <a:rPr lang="en-US" sz="2800" b="1" i="1" dirty="0">
                <a:solidFill>
                  <a:srgbClr val="FF9933"/>
                </a:solidFill>
              </a:rPr>
              <a:t> </a:t>
            </a:r>
            <a:r>
              <a:rPr lang="en-US" sz="2800" b="1" i="1" dirty="0" smtClean="0">
                <a:solidFill>
                  <a:srgbClr val="FF9933"/>
                </a:solidFill>
              </a:rPr>
              <a:t>is </a:t>
            </a:r>
            <a:r>
              <a:rPr lang="bg-BG" sz="2800" b="1" i="1" dirty="0" smtClean="0">
                <a:solidFill>
                  <a:srgbClr val="FF9933"/>
                </a:solidFill>
              </a:rPr>
              <a:t>...</a:t>
            </a:r>
            <a:endParaRPr lang="bg-BG" sz="2800" b="1" i="1" dirty="0">
              <a:solidFill>
                <a:srgbClr val="FF9933"/>
              </a:solidFill>
            </a:endParaRPr>
          </a:p>
        </p:txBody>
      </p:sp>
      <p:sp>
        <p:nvSpPr>
          <p:cNvPr id="16" name="Текстово поле 15"/>
          <p:cNvSpPr txBox="1"/>
          <p:nvPr/>
        </p:nvSpPr>
        <p:spPr>
          <a:xfrm>
            <a:off x="533400" y="5257800"/>
            <a:ext cx="6934200" cy="954107"/>
          </a:xfrm>
          <a:prstGeom prst="rect">
            <a:avLst/>
          </a:prstGeom>
          <a:noFill/>
        </p:spPr>
        <p:txBody>
          <a:bodyPr>
            <a:spAutoFit/>
          </a:bodyPr>
          <a:lstStyle/>
          <a:p>
            <a:pPr algn="ctr">
              <a:defRPr/>
            </a:pPr>
            <a:r>
              <a:rPr lang="en-US" sz="2800" b="1" dirty="0" smtClean="0">
                <a:solidFill>
                  <a:schemeClr val="accent2">
                    <a:lumMod val="50000"/>
                  </a:schemeClr>
                </a:solidFill>
              </a:rPr>
              <a:t>Observations of people show that after this day ‘’ the sun turns to winter ‘’ </a:t>
            </a:r>
            <a:endParaRPr lang="bg-BG" sz="2800" b="1" dirty="0">
              <a:solidFill>
                <a:schemeClr val="accent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7229"/>
                                        </p:tgtEl>
                                        <p:attrNameLst>
                                          <p:attrName>style.visibility</p:attrName>
                                        </p:attrNameLst>
                                      </p:cBhvr>
                                      <p:to>
                                        <p:strVal val="visible"/>
                                      </p:to>
                                    </p:set>
                                    <p:animEffect transition="in" filter="fade">
                                      <p:cBhvr>
                                        <p:cTn id="7" dur="1000"/>
                                        <p:tgtEl>
                                          <p:spTgt spid="137229"/>
                                        </p:tgtEl>
                                      </p:cBhvr>
                                    </p:animEffect>
                                    <p:anim calcmode="lin" valueType="num">
                                      <p:cBhvr>
                                        <p:cTn id="8" dur="1000" fill="hold"/>
                                        <p:tgtEl>
                                          <p:spTgt spid="137229"/>
                                        </p:tgtEl>
                                        <p:attrNameLst>
                                          <p:attrName>ppt_x</p:attrName>
                                        </p:attrNameLst>
                                      </p:cBhvr>
                                      <p:tavLst>
                                        <p:tav tm="0">
                                          <p:val>
                                            <p:strVal val="#ppt_x"/>
                                          </p:val>
                                        </p:tav>
                                        <p:tav tm="100000">
                                          <p:val>
                                            <p:strVal val="#ppt_x"/>
                                          </p:val>
                                        </p:tav>
                                      </p:tavLst>
                                    </p:anim>
                                    <p:anim calcmode="lin" valueType="num">
                                      <p:cBhvr>
                                        <p:cTn id="9" dur="1000" fill="hold"/>
                                        <p:tgtEl>
                                          <p:spTgt spid="1372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7227"/>
                                        </p:tgtEl>
                                        <p:attrNameLst>
                                          <p:attrName>style.visibility</p:attrName>
                                        </p:attrNameLst>
                                      </p:cBhvr>
                                      <p:to>
                                        <p:strVal val="visible"/>
                                      </p:to>
                                    </p:set>
                                    <p:animEffect transition="in" filter="fade">
                                      <p:cBhvr>
                                        <p:cTn id="12" dur="1000"/>
                                        <p:tgtEl>
                                          <p:spTgt spid="137227"/>
                                        </p:tgtEl>
                                      </p:cBhvr>
                                    </p:animEffect>
                                    <p:anim calcmode="lin" valueType="num">
                                      <p:cBhvr>
                                        <p:cTn id="13" dur="1000" fill="hold"/>
                                        <p:tgtEl>
                                          <p:spTgt spid="137227"/>
                                        </p:tgtEl>
                                        <p:attrNameLst>
                                          <p:attrName>ppt_x</p:attrName>
                                        </p:attrNameLst>
                                      </p:cBhvr>
                                      <p:tavLst>
                                        <p:tav tm="0">
                                          <p:val>
                                            <p:strVal val="#ppt_x"/>
                                          </p:val>
                                        </p:tav>
                                        <p:tav tm="100000">
                                          <p:val>
                                            <p:strVal val="#ppt_x"/>
                                          </p:val>
                                        </p:tav>
                                      </p:tavLst>
                                    </p:anim>
                                    <p:anim calcmode="lin" valueType="num">
                                      <p:cBhvr>
                                        <p:cTn id="14" dur="1000" fill="hold"/>
                                        <p:tgtEl>
                                          <p:spTgt spid="1372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37220"/>
                                        </p:tgtEl>
                                        <p:attrNameLst>
                                          <p:attrName>style.visibility</p:attrName>
                                        </p:attrNameLst>
                                      </p:cBhvr>
                                      <p:to>
                                        <p:strVal val="visible"/>
                                      </p:to>
                                    </p:set>
                                    <p:animScale>
                                      <p:cBhvr>
                                        <p:cTn id="19" dur="1000" decel="50000" fill="hold">
                                          <p:stCondLst>
                                            <p:cond delay="0"/>
                                          </p:stCondLst>
                                        </p:cTn>
                                        <p:tgtEl>
                                          <p:spTgt spid="137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7220"/>
                                        </p:tgtEl>
                                        <p:attrNameLst>
                                          <p:attrName>ppt_x</p:attrName>
                                          <p:attrName>ppt_y</p:attrName>
                                        </p:attrNameLst>
                                      </p:cBhvr>
                                    </p:animMotion>
                                    <p:animEffect transition="in" filter="fade">
                                      <p:cBhvr>
                                        <p:cTn id="21" dur="1000"/>
                                        <p:tgtEl>
                                          <p:spTgt spid="137220"/>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800" decel="100000"/>
                                        <p:tgtEl>
                                          <p:spTgt spid="16"/>
                                        </p:tgtEl>
                                      </p:cBhvr>
                                    </p:animEffect>
                                    <p:anim calcmode="lin" valueType="num">
                                      <p:cBhvr>
                                        <p:cTn id="27" dur="800" decel="100000" fill="hold"/>
                                        <p:tgtEl>
                                          <p:spTgt spid="16"/>
                                        </p:tgtEl>
                                        <p:attrNameLst>
                                          <p:attrName>style.rotation</p:attrName>
                                        </p:attrNameLst>
                                      </p:cBhvr>
                                      <p:tavLst>
                                        <p:tav tm="0">
                                          <p:val>
                                            <p:fltVal val="-90"/>
                                          </p:val>
                                        </p:tav>
                                        <p:tav tm="100000">
                                          <p:val>
                                            <p:fltVal val="0"/>
                                          </p:val>
                                        </p:tav>
                                      </p:tavLst>
                                    </p:anim>
                                    <p:anim calcmode="lin" valueType="num">
                                      <p:cBhvr>
                                        <p:cTn id="28" dur="800" decel="100000" fill="hold"/>
                                        <p:tgtEl>
                                          <p:spTgt spid="16"/>
                                        </p:tgtEl>
                                        <p:attrNameLst>
                                          <p:attrName>ppt_x</p:attrName>
                                        </p:attrNameLst>
                                      </p:cBhvr>
                                      <p:tavLst>
                                        <p:tav tm="0">
                                          <p:val>
                                            <p:strVal val="#ppt_x+0.4"/>
                                          </p:val>
                                        </p:tav>
                                        <p:tav tm="100000">
                                          <p:val>
                                            <p:strVal val="#ppt_x-0.05"/>
                                          </p:val>
                                        </p:tav>
                                      </p:tavLst>
                                    </p:anim>
                                    <p:anim calcmode="lin" valueType="num">
                                      <p:cBhvr>
                                        <p:cTn id="29" dur="800" decel="100000" fill="hold"/>
                                        <p:tgtEl>
                                          <p:spTgt spid="16"/>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027760314651"/>
          <p:cNvPicPr>
            <a:picLocks noChangeAspect="1" noChangeArrowheads="1"/>
          </p:cNvPicPr>
          <p:nvPr/>
        </p:nvPicPr>
        <p:blipFill>
          <a:blip r:embed="rId2" cstate="print"/>
          <a:srcRect/>
          <a:stretch>
            <a:fillRect/>
          </a:stretch>
        </p:blipFill>
        <p:spPr bwMode="auto">
          <a:xfrm>
            <a:off x="304800" y="228600"/>
            <a:ext cx="6019800" cy="4681538"/>
          </a:xfrm>
          <a:prstGeom prst="rect">
            <a:avLst/>
          </a:prstGeom>
          <a:noFill/>
          <a:ln w="9525">
            <a:noFill/>
            <a:miter lim="800000"/>
            <a:headEnd/>
            <a:tailEnd/>
          </a:ln>
        </p:spPr>
      </p:pic>
      <p:sp>
        <p:nvSpPr>
          <p:cNvPr id="6" name="Text Box 15"/>
          <p:cNvSpPr txBox="1">
            <a:spLocks noChangeArrowheads="1"/>
          </p:cNvSpPr>
          <p:nvPr/>
        </p:nvSpPr>
        <p:spPr bwMode="auto">
          <a:xfrm>
            <a:off x="0" y="5257800"/>
            <a:ext cx="4267200" cy="830997"/>
          </a:xfrm>
          <a:prstGeom prst="rect">
            <a:avLst/>
          </a:prstGeom>
          <a:noFill/>
          <a:ln w="12700" cap="sq">
            <a:noFill/>
            <a:miter lim="800000"/>
            <a:headEnd type="none" w="sm" len="sm"/>
            <a:tailEnd type="none" w="sm" len="sm"/>
          </a:ln>
        </p:spPr>
        <p:txBody>
          <a:bodyPr>
            <a:spAutoFit/>
          </a:bodyPr>
          <a:lstStyle/>
          <a:p>
            <a:pPr>
              <a:spcBef>
                <a:spcPct val="50000"/>
              </a:spcBef>
            </a:pPr>
            <a:r>
              <a:rPr lang="en-US" sz="2400" b="1" i="1" dirty="0" smtClean="0">
                <a:solidFill>
                  <a:srgbClr val="000066"/>
                </a:solidFill>
              </a:rPr>
              <a:t>Basic custom associated with the holiday’s …</a:t>
            </a:r>
            <a:endParaRPr lang="bg-BG" sz="2400" b="1" i="1" dirty="0">
              <a:solidFill>
                <a:srgbClr val="000066"/>
              </a:solidFill>
            </a:endParaRPr>
          </a:p>
        </p:txBody>
      </p:sp>
      <p:sp>
        <p:nvSpPr>
          <p:cNvPr id="7" name="Text Box 16"/>
          <p:cNvSpPr txBox="1">
            <a:spLocks noChangeArrowheads="1"/>
          </p:cNvSpPr>
          <p:nvPr/>
        </p:nvSpPr>
        <p:spPr bwMode="auto">
          <a:xfrm>
            <a:off x="3733800" y="5288340"/>
            <a:ext cx="4495800" cy="1569660"/>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2400" b="1" i="1" dirty="0" smtClean="0">
                <a:solidFill>
                  <a:srgbClr val="FF0000"/>
                </a:solidFill>
              </a:rPr>
              <a:t>PICKING UP</a:t>
            </a:r>
            <a:r>
              <a:rPr lang="bg-BG" sz="2400" b="1" i="1" dirty="0" smtClean="0">
                <a:solidFill>
                  <a:srgbClr val="FF0000"/>
                </a:solidFill>
              </a:rPr>
              <a:t> </a:t>
            </a:r>
            <a:r>
              <a:rPr lang="en-US" sz="2400" b="1" i="1" dirty="0" smtClean="0">
                <a:solidFill>
                  <a:srgbClr val="FF0000"/>
                </a:solidFill>
              </a:rPr>
              <a:t>of Herbs to </a:t>
            </a:r>
            <a:r>
              <a:rPr lang="en-US" sz="2400" b="1" i="1" dirty="0" smtClean="0">
                <a:solidFill>
                  <a:srgbClr val="FF0000"/>
                </a:solidFill>
              </a:rPr>
              <a:t>WHICH BELIEVES THAT THEN THEY ARE THE MOST </a:t>
            </a:r>
            <a:r>
              <a:rPr lang="en-US" sz="2400" b="1" i="1" dirty="0" smtClean="0">
                <a:solidFill>
                  <a:srgbClr val="FF0000"/>
                </a:solidFill>
              </a:rPr>
              <a:t>EFFECTIVE</a:t>
            </a:r>
            <a:endParaRPr lang="bg-BG" sz="2400" b="1" i="1" dirty="0">
              <a:solidFill>
                <a:srgbClr val="FF000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Текстово поле 4"/>
          <p:cNvSpPr txBox="1">
            <a:spLocks noChangeArrowheads="1"/>
          </p:cNvSpPr>
          <p:nvPr/>
        </p:nvSpPr>
        <p:spPr bwMode="auto">
          <a:xfrm>
            <a:off x="0" y="4419600"/>
            <a:ext cx="6858000" cy="1815882"/>
          </a:xfrm>
          <a:prstGeom prst="rect">
            <a:avLst/>
          </a:prstGeom>
          <a:noFill/>
          <a:ln w="9525">
            <a:noFill/>
            <a:miter lim="800000"/>
            <a:headEnd/>
            <a:tailEnd/>
          </a:ln>
        </p:spPr>
        <p:txBody>
          <a:bodyPr>
            <a:spAutoFit/>
          </a:bodyPr>
          <a:lstStyle/>
          <a:p>
            <a:pPr algn="just" eaLnBrk="1" hangingPunct="1">
              <a:lnSpc>
                <a:spcPct val="80000"/>
              </a:lnSpc>
            </a:pPr>
            <a:r>
              <a:rPr lang="bg-BG" altLang="bg-BG" sz="2800" b="1" dirty="0">
                <a:solidFill>
                  <a:srgbClr val="740000"/>
                </a:solidFill>
              </a:rPr>
              <a:t>     </a:t>
            </a:r>
            <a:r>
              <a:rPr lang="en-US" altLang="bg-BG" sz="2800" b="1" dirty="0" smtClean="0">
                <a:solidFill>
                  <a:srgbClr val="740000"/>
                </a:solidFill>
              </a:rPr>
              <a:t>Herbs in the crown must be 77 and half as there are diseases. There is a cure for 77 diseases and only for half disease there is not. And that it is half an herb that some people know how to find it.</a:t>
            </a:r>
            <a:endParaRPr lang="bg-BG" sz="2800" b="1" dirty="0">
              <a:solidFill>
                <a:srgbClr val="740000"/>
              </a:solidFill>
            </a:endParaRPr>
          </a:p>
        </p:txBody>
      </p:sp>
      <p:pic>
        <p:nvPicPr>
          <p:cNvPr id="10244" name="Picture 4" descr="http://mdl.bg/image-15093-0-0-chestit-eniovden.jpg"/>
          <p:cNvPicPr>
            <a:picLocks noChangeAspect="1" noChangeArrowheads="1"/>
          </p:cNvPicPr>
          <p:nvPr/>
        </p:nvPicPr>
        <p:blipFill>
          <a:blip r:embed="rId2" cstate="print"/>
          <a:srcRect/>
          <a:stretch>
            <a:fillRect/>
          </a:stretch>
        </p:blipFill>
        <p:spPr bwMode="auto">
          <a:xfrm>
            <a:off x="4800600" y="914400"/>
            <a:ext cx="4038600" cy="3352800"/>
          </a:xfrm>
          <a:prstGeom prst="rect">
            <a:avLst/>
          </a:prstGeom>
          <a:noFill/>
          <a:ln w="9525">
            <a:noFill/>
            <a:miter lim="800000"/>
            <a:headEnd/>
            <a:tailEnd/>
          </a:ln>
        </p:spPr>
      </p:pic>
      <p:pic>
        <p:nvPicPr>
          <p:cNvPr id="10246" name="Picture 6" descr="http://www.bci-moscow.ru/en/img/image_4719.jpg"/>
          <p:cNvPicPr>
            <a:picLocks noChangeAspect="1" noChangeArrowheads="1"/>
          </p:cNvPicPr>
          <p:nvPr/>
        </p:nvPicPr>
        <p:blipFill>
          <a:blip r:embed="rId3" cstate="print"/>
          <a:srcRect/>
          <a:stretch>
            <a:fillRect/>
          </a:stretch>
        </p:blipFill>
        <p:spPr bwMode="auto">
          <a:xfrm>
            <a:off x="228600" y="457200"/>
            <a:ext cx="4267200" cy="33528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100"/>
                                        <p:tgtEl>
                                          <p:spTgt spid="10246"/>
                                        </p:tgtEl>
                                      </p:cBhvr>
                                    </p:animEffect>
                                    <p:anim calcmode="lin" valueType="num">
                                      <p:cBhvr>
                                        <p:cTn id="8" dur="400" fill="hold"/>
                                        <p:tgtEl>
                                          <p:spTgt spid="10246"/>
                                        </p:tgtEl>
                                        <p:attrNameLst>
                                          <p:attrName>ppt_x</p:attrName>
                                        </p:attrNameLst>
                                      </p:cBhvr>
                                      <p:tavLst>
                                        <p:tav tm="0">
                                          <p:val>
                                            <p:strVal val="#ppt_x"/>
                                          </p:val>
                                        </p:tav>
                                        <p:tav tm="100000">
                                          <p:val>
                                            <p:strVal val="#ppt_x"/>
                                          </p:val>
                                        </p:tav>
                                      </p:tavLst>
                                    </p:anim>
                                    <p:anim calcmode="lin" valueType="num">
                                      <p:cBhvr>
                                        <p:cTn id="9" dur="400" fill="hold"/>
                                        <p:tgtEl>
                                          <p:spTgt spid="1024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100"/>
                                        <p:tgtEl>
                                          <p:spTgt spid="10244"/>
                                        </p:tgtEl>
                                      </p:cBhvr>
                                    </p:animEffect>
                                    <p:anim calcmode="lin" valueType="num">
                                      <p:cBhvr>
                                        <p:cTn id="15" dur="400" fill="hold"/>
                                        <p:tgtEl>
                                          <p:spTgt spid="10244"/>
                                        </p:tgtEl>
                                        <p:attrNameLst>
                                          <p:attrName>ppt_x</p:attrName>
                                        </p:attrNameLst>
                                      </p:cBhvr>
                                      <p:tavLst>
                                        <p:tav tm="0">
                                          <p:val>
                                            <p:strVal val="#ppt_x"/>
                                          </p:val>
                                        </p:tav>
                                        <p:tav tm="100000">
                                          <p:val>
                                            <p:strVal val="#ppt_x"/>
                                          </p:val>
                                        </p:tav>
                                      </p:tavLst>
                                    </p:anim>
                                    <p:anim calcmode="lin" valueType="num">
                                      <p:cBhvr>
                                        <p:cTn id="16" dur="400" fill="hold"/>
                                        <p:tgtEl>
                                          <p:spTgt spid="1024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2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2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500" fill="hold"/>
                                        <p:tgtEl>
                                          <p:spTgt spid="10242"/>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42"/>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42"/>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enqvden 1"/>
          <p:cNvPicPr>
            <a:picLocks noGrp="1" noChangeAspect="1" noChangeArrowheads="1"/>
          </p:cNvPicPr>
          <p:nvPr>
            <p:ph sz="half" idx="2"/>
          </p:nvPr>
        </p:nvPicPr>
        <p:blipFill>
          <a:blip r:embed="rId2" cstate="print"/>
          <a:srcRect/>
          <a:stretch>
            <a:fillRect/>
          </a:stretch>
        </p:blipFill>
        <p:spPr>
          <a:xfrm>
            <a:off x="5105400" y="304800"/>
            <a:ext cx="3479800" cy="4724400"/>
          </a:xfrm>
          <a:noFill/>
        </p:spPr>
      </p:pic>
      <p:sp>
        <p:nvSpPr>
          <p:cNvPr id="8" name="Rectangle 14"/>
          <p:cNvSpPr>
            <a:spLocks noChangeArrowheads="1"/>
          </p:cNvSpPr>
          <p:nvPr/>
        </p:nvSpPr>
        <p:spPr bwMode="auto">
          <a:xfrm>
            <a:off x="838200" y="0"/>
            <a:ext cx="3207929" cy="584775"/>
          </a:xfrm>
          <a:prstGeom prst="rect">
            <a:avLst/>
          </a:prstGeom>
          <a:noFill/>
          <a:ln w="12700" cap="sq">
            <a:noFill/>
            <a:miter lim="800000"/>
            <a:headEnd type="none" w="sm" len="sm"/>
            <a:tailEnd type="none" w="sm" len="sm"/>
          </a:ln>
        </p:spPr>
        <p:txBody>
          <a:bodyPr wrap="none">
            <a:spAutoFit/>
          </a:bodyPr>
          <a:lstStyle/>
          <a:p>
            <a:r>
              <a:rPr lang="en-US" sz="3200" b="1" i="1" dirty="0" smtClean="0">
                <a:solidFill>
                  <a:srgbClr val="000066"/>
                </a:solidFill>
              </a:rPr>
              <a:t>Midsummer bride</a:t>
            </a:r>
            <a:endParaRPr lang="bg-BG" sz="3200" b="1" i="1" dirty="0">
              <a:solidFill>
                <a:srgbClr val="000066"/>
              </a:solidFill>
            </a:endParaRPr>
          </a:p>
        </p:txBody>
      </p:sp>
      <p:sp>
        <p:nvSpPr>
          <p:cNvPr id="12292" name="Текстово поле 9"/>
          <p:cNvSpPr txBox="1">
            <a:spLocks noChangeArrowheads="1"/>
          </p:cNvSpPr>
          <p:nvPr/>
        </p:nvSpPr>
        <p:spPr bwMode="auto">
          <a:xfrm>
            <a:off x="304800" y="533400"/>
            <a:ext cx="4724400" cy="6124754"/>
          </a:xfrm>
          <a:prstGeom prst="rect">
            <a:avLst/>
          </a:prstGeom>
          <a:noFill/>
          <a:ln w="9525">
            <a:noFill/>
            <a:miter lim="800000"/>
            <a:headEnd/>
            <a:tailEnd/>
          </a:ln>
        </p:spPr>
        <p:txBody>
          <a:bodyPr wrap="square">
            <a:spAutoFit/>
          </a:bodyPr>
          <a:lstStyle/>
          <a:p>
            <a:pPr algn="just"/>
            <a:r>
              <a:rPr lang="ru-RU" sz="2800" dirty="0"/>
              <a:t>     </a:t>
            </a:r>
            <a:r>
              <a:rPr lang="en-US" sz="2800" dirty="0" smtClean="0">
                <a:solidFill>
                  <a:srgbClr val="00B0F0"/>
                </a:solidFill>
              </a:rPr>
              <a:t>5-6 year old dressed as a bride, with a long white shirt and a red coat. They veil her with a red veil. On his head and put a silver coin wreath of lady’s bedstraw. A girl raises </a:t>
            </a:r>
            <a:r>
              <a:rPr lang="en-US" sz="2800" dirty="0" err="1" smtClean="0">
                <a:solidFill>
                  <a:srgbClr val="00B0F0"/>
                </a:solidFill>
              </a:rPr>
              <a:t>Enyo</a:t>
            </a:r>
            <a:r>
              <a:rPr lang="en-US" sz="2800" dirty="0" smtClean="0">
                <a:solidFill>
                  <a:srgbClr val="00B0F0"/>
                </a:solidFill>
              </a:rPr>
              <a:t> bride on their shoulders and the whole procession began to circle the village, fields, gardens, wells and fountains. All the time girls sing song. With this ritual they want to beg from St. </a:t>
            </a:r>
            <a:r>
              <a:rPr lang="en-US" sz="2800" dirty="0" err="1" smtClean="0">
                <a:solidFill>
                  <a:srgbClr val="00B0F0"/>
                </a:solidFill>
              </a:rPr>
              <a:t>Enyo</a:t>
            </a:r>
            <a:r>
              <a:rPr lang="en-US" sz="2800" dirty="0" smtClean="0">
                <a:solidFill>
                  <a:srgbClr val="00B0F0"/>
                </a:solidFill>
              </a:rPr>
              <a:t> health and fertility.  </a:t>
            </a:r>
            <a:endParaRPr lang="bg-BG" sz="2800" b="1" dirty="0">
              <a:solidFill>
                <a:srgbClr val="00B0F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e_krai"/>
          <p:cNvPicPr>
            <a:picLocks noChangeAspect="1" noChangeArrowheads="1"/>
          </p:cNvPicPr>
          <p:nvPr/>
        </p:nvPicPr>
        <p:blipFill>
          <a:blip r:embed="rId2" cstate="print"/>
          <a:srcRect/>
          <a:stretch>
            <a:fillRect/>
          </a:stretch>
        </p:blipFill>
        <p:spPr bwMode="auto">
          <a:xfrm>
            <a:off x="5029200" y="228600"/>
            <a:ext cx="3733800" cy="4800600"/>
          </a:xfrm>
          <a:prstGeom prst="rect">
            <a:avLst/>
          </a:prstGeom>
          <a:noFill/>
          <a:ln w="9525">
            <a:noFill/>
            <a:miter lim="800000"/>
            <a:headEnd/>
            <a:tailEnd/>
          </a:ln>
        </p:spPr>
      </p:pic>
      <p:sp>
        <p:nvSpPr>
          <p:cNvPr id="6" name="Текстово поле 5"/>
          <p:cNvSpPr txBox="1">
            <a:spLocks noChangeArrowheads="1"/>
          </p:cNvSpPr>
          <p:nvPr/>
        </p:nvSpPr>
        <p:spPr bwMode="auto">
          <a:xfrm>
            <a:off x="152400" y="381000"/>
            <a:ext cx="4648200" cy="6063198"/>
          </a:xfrm>
          <a:prstGeom prst="rect">
            <a:avLst/>
          </a:prstGeom>
          <a:noFill/>
          <a:ln w="9525">
            <a:noFill/>
            <a:miter lim="800000"/>
            <a:headEnd/>
            <a:tailEnd/>
          </a:ln>
        </p:spPr>
        <p:txBody>
          <a:bodyPr wrap="square">
            <a:spAutoFit/>
          </a:bodyPr>
          <a:lstStyle/>
          <a:p>
            <a:pPr lvl="0" algn="just"/>
            <a:r>
              <a:rPr lang="bg-BG" sz="2800" dirty="0" err="1">
                <a:solidFill>
                  <a:srgbClr val="CC3300"/>
                </a:solidFill>
              </a:rPr>
              <a:t>Groups</a:t>
            </a:r>
            <a:r>
              <a:rPr lang="bg-BG" sz="2800" dirty="0">
                <a:solidFill>
                  <a:srgbClr val="CC3300"/>
                </a:solidFill>
              </a:rPr>
              <a:t> </a:t>
            </a:r>
            <a:r>
              <a:rPr lang="bg-BG" sz="2800" dirty="0" err="1">
                <a:solidFill>
                  <a:srgbClr val="CC3300"/>
                </a:solidFill>
              </a:rPr>
              <a:t>girls</a:t>
            </a:r>
            <a:r>
              <a:rPr lang="bg-BG" sz="2800" dirty="0">
                <a:solidFill>
                  <a:srgbClr val="CC3300"/>
                </a:solidFill>
              </a:rPr>
              <a:t> </a:t>
            </a:r>
            <a:r>
              <a:rPr lang="bg-BG" sz="2800" dirty="0" err="1">
                <a:solidFill>
                  <a:srgbClr val="CC3300"/>
                </a:solidFill>
              </a:rPr>
              <a:t>put</a:t>
            </a:r>
            <a:r>
              <a:rPr lang="bg-BG" sz="2800" dirty="0">
                <a:solidFill>
                  <a:srgbClr val="CC3300"/>
                </a:solidFill>
              </a:rPr>
              <a:t>  </a:t>
            </a:r>
            <a:r>
              <a:rPr lang="bg-BG" sz="2800" dirty="0" err="1">
                <a:solidFill>
                  <a:srgbClr val="CC3300"/>
                </a:solidFill>
              </a:rPr>
              <a:t>their</a:t>
            </a:r>
            <a:r>
              <a:rPr lang="bg-BG" sz="2800" dirty="0">
                <a:solidFill>
                  <a:srgbClr val="CC3300"/>
                </a:solidFill>
              </a:rPr>
              <a:t> </a:t>
            </a:r>
            <a:r>
              <a:rPr lang="bg-BG" sz="2800" dirty="0" err="1">
                <a:solidFill>
                  <a:srgbClr val="CC3300"/>
                </a:solidFill>
              </a:rPr>
              <a:t>wrists</a:t>
            </a:r>
            <a:r>
              <a:rPr lang="bg-BG" sz="2800" dirty="0">
                <a:solidFill>
                  <a:srgbClr val="CC3300"/>
                </a:solidFill>
              </a:rPr>
              <a:t> </a:t>
            </a:r>
            <a:r>
              <a:rPr lang="bg-BG" sz="2800" dirty="0" err="1">
                <a:solidFill>
                  <a:srgbClr val="CC3300"/>
                </a:solidFill>
              </a:rPr>
              <a:t>in</a:t>
            </a:r>
            <a:r>
              <a:rPr lang="bg-BG" sz="2800" dirty="0">
                <a:solidFill>
                  <a:srgbClr val="CC3300"/>
                </a:solidFill>
              </a:rPr>
              <a:t> a </a:t>
            </a:r>
            <a:r>
              <a:rPr lang="bg-BG" sz="2800" dirty="0" err="1">
                <a:solidFill>
                  <a:srgbClr val="CC3300"/>
                </a:solidFill>
              </a:rPr>
              <a:t>white</a:t>
            </a:r>
            <a:r>
              <a:rPr lang="bg-BG" sz="2800" dirty="0">
                <a:solidFill>
                  <a:srgbClr val="CC3300"/>
                </a:solidFill>
              </a:rPr>
              <a:t> </a:t>
            </a:r>
            <a:r>
              <a:rPr lang="bg-BG" sz="2800" dirty="0" err="1">
                <a:solidFill>
                  <a:srgbClr val="CC3300"/>
                </a:solidFill>
              </a:rPr>
              <a:t>jug</a:t>
            </a:r>
            <a:r>
              <a:rPr lang="bg-BG" sz="2800" dirty="0">
                <a:solidFill>
                  <a:srgbClr val="CC3300"/>
                </a:solidFill>
              </a:rPr>
              <a:t> </a:t>
            </a:r>
            <a:r>
              <a:rPr lang="bg-BG" sz="2800" dirty="0" err="1">
                <a:solidFill>
                  <a:srgbClr val="CC3300"/>
                </a:solidFill>
              </a:rPr>
              <a:t>under</a:t>
            </a:r>
            <a:r>
              <a:rPr lang="bg-BG" sz="2800" dirty="0">
                <a:solidFill>
                  <a:srgbClr val="CC3300"/>
                </a:solidFill>
              </a:rPr>
              <a:t> a </a:t>
            </a:r>
            <a:r>
              <a:rPr lang="bg-BG" sz="2800" dirty="0" err="1">
                <a:solidFill>
                  <a:srgbClr val="CC3300"/>
                </a:solidFill>
              </a:rPr>
              <a:t>rose</a:t>
            </a:r>
            <a:r>
              <a:rPr lang="bg-BG" sz="2800" dirty="0">
                <a:solidFill>
                  <a:srgbClr val="CC3300"/>
                </a:solidFill>
              </a:rPr>
              <a:t> </a:t>
            </a:r>
            <a:r>
              <a:rPr lang="bg-BG" sz="2800" dirty="0" err="1">
                <a:solidFill>
                  <a:srgbClr val="CC3300"/>
                </a:solidFill>
              </a:rPr>
              <a:t>bush</a:t>
            </a:r>
            <a:r>
              <a:rPr lang="bg-BG" sz="2800" dirty="0">
                <a:solidFill>
                  <a:srgbClr val="CC3300"/>
                </a:solidFill>
              </a:rPr>
              <a:t> </a:t>
            </a:r>
            <a:r>
              <a:rPr lang="bg-BG" sz="2800" dirty="0" err="1">
                <a:solidFill>
                  <a:srgbClr val="CC3300"/>
                </a:solidFill>
              </a:rPr>
              <a:t>at</a:t>
            </a:r>
            <a:r>
              <a:rPr lang="bg-BG" sz="2800" dirty="0">
                <a:solidFill>
                  <a:srgbClr val="CC3300"/>
                </a:solidFill>
              </a:rPr>
              <a:t> </a:t>
            </a:r>
            <a:r>
              <a:rPr lang="bg-BG" sz="2800" dirty="0" err="1">
                <a:solidFill>
                  <a:srgbClr val="CC3300"/>
                </a:solidFill>
              </a:rPr>
              <a:t>night</a:t>
            </a:r>
            <a:r>
              <a:rPr lang="bg-BG" sz="2800" dirty="0">
                <a:solidFill>
                  <a:srgbClr val="CC3300"/>
                </a:solidFill>
              </a:rPr>
              <a:t> to </a:t>
            </a:r>
            <a:r>
              <a:rPr lang="bg-BG" sz="2800" dirty="0" err="1">
                <a:solidFill>
                  <a:srgbClr val="CC3300"/>
                </a:solidFill>
              </a:rPr>
              <a:t>see</a:t>
            </a:r>
            <a:r>
              <a:rPr lang="bg-BG" sz="2800" dirty="0">
                <a:solidFill>
                  <a:srgbClr val="CC3300"/>
                </a:solidFill>
              </a:rPr>
              <a:t> </a:t>
            </a:r>
            <a:r>
              <a:rPr lang="bg-BG" sz="2800" dirty="0" err="1">
                <a:solidFill>
                  <a:srgbClr val="CC3300"/>
                </a:solidFill>
              </a:rPr>
              <a:t>them</a:t>
            </a:r>
            <a:r>
              <a:rPr lang="bg-BG" sz="2800" dirty="0">
                <a:solidFill>
                  <a:srgbClr val="CC3300"/>
                </a:solidFill>
              </a:rPr>
              <a:t> </a:t>
            </a:r>
            <a:r>
              <a:rPr lang="bg-BG" sz="2800" dirty="0" err="1">
                <a:solidFill>
                  <a:srgbClr val="CC3300"/>
                </a:solidFill>
              </a:rPr>
              <a:t>caress</a:t>
            </a:r>
            <a:r>
              <a:rPr lang="bg-BG" sz="2800" dirty="0">
                <a:solidFill>
                  <a:srgbClr val="CC3300"/>
                </a:solidFill>
              </a:rPr>
              <a:t> </a:t>
            </a:r>
            <a:r>
              <a:rPr lang="bg-BG" sz="2800" dirty="0" err="1">
                <a:solidFill>
                  <a:srgbClr val="CC3300"/>
                </a:solidFill>
              </a:rPr>
              <a:t>stars</a:t>
            </a:r>
            <a:r>
              <a:rPr lang="bg-BG" sz="2800" dirty="0">
                <a:solidFill>
                  <a:srgbClr val="CC3300"/>
                </a:solidFill>
              </a:rPr>
              <a:t>. </a:t>
            </a:r>
            <a:r>
              <a:rPr lang="bg-BG" sz="2800" dirty="0" err="1">
                <a:solidFill>
                  <a:srgbClr val="CC3300"/>
                </a:solidFill>
              </a:rPr>
              <a:t>On</a:t>
            </a:r>
            <a:r>
              <a:rPr lang="bg-BG" sz="2800" dirty="0">
                <a:solidFill>
                  <a:srgbClr val="CC3300"/>
                </a:solidFill>
              </a:rPr>
              <a:t> </a:t>
            </a:r>
            <a:r>
              <a:rPr lang="bg-BG" sz="2800" dirty="0" err="1">
                <a:solidFill>
                  <a:srgbClr val="CC3300"/>
                </a:solidFill>
              </a:rPr>
              <a:t>the</a:t>
            </a:r>
            <a:r>
              <a:rPr lang="bg-BG" sz="2800" dirty="0">
                <a:solidFill>
                  <a:srgbClr val="CC3300"/>
                </a:solidFill>
              </a:rPr>
              <a:t> </a:t>
            </a:r>
            <a:r>
              <a:rPr lang="bg-BG" sz="2800" dirty="0" err="1">
                <a:solidFill>
                  <a:srgbClr val="CC3300"/>
                </a:solidFill>
              </a:rPr>
              <a:t>next</a:t>
            </a:r>
            <a:r>
              <a:rPr lang="bg-BG" sz="2800" dirty="0">
                <a:solidFill>
                  <a:srgbClr val="CC3300"/>
                </a:solidFill>
              </a:rPr>
              <a:t> </a:t>
            </a:r>
            <a:r>
              <a:rPr lang="bg-BG" sz="2800" dirty="0" err="1">
                <a:solidFill>
                  <a:srgbClr val="CC3300"/>
                </a:solidFill>
              </a:rPr>
              <a:t>day</a:t>
            </a:r>
            <a:r>
              <a:rPr lang="bg-BG" sz="2800" dirty="0">
                <a:solidFill>
                  <a:srgbClr val="CC3300"/>
                </a:solidFill>
              </a:rPr>
              <a:t> </a:t>
            </a:r>
            <a:r>
              <a:rPr lang="bg-BG" sz="2800" dirty="0" err="1">
                <a:solidFill>
                  <a:srgbClr val="CC3300"/>
                </a:solidFill>
              </a:rPr>
              <a:t>Enyo</a:t>
            </a:r>
            <a:r>
              <a:rPr lang="bg-BG" sz="2800" dirty="0">
                <a:solidFill>
                  <a:srgbClr val="CC3300"/>
                </a:solidFill>
              </a:rPr>
              <a:t> </a:t>
            </a:r>
            <a:r>
              <a:rPr lang="bg-BG" sz="2800" dirty="0" err="1">
                <a:solidFill>
                  <a:srgbClr val="CC3300"/>
                </a:solidFill>
              </a:rPr>
              <a:t>bride</a:t>
            </a:r>
            <a:r>
              <a:rPr lang="bg-BG" sz="2800" dirty="0">
                <a:solidFill>
                  <a:srgbClr val="CC3300"/>
                </a:solidFill>
              </a:rPr>
              <a:t> </a:t>
            </a:r>
            <a:r>
              <a:rPr lang="bg-BG" sz="2800" dirty="0" err="1">
                <a:solidFill>
                  <a:srgbClr val="CC3300"/>
                </a:solidFill>
              </a:rPr>
              <a:t>pick</a:t>
            </a:r>
            <a:r>
              <a:rPr lang="bg-BG" sz="2800" dirty="0">
                <a:solidFill>
                  <a:srgbClr val="CC3300"/>
                </a:solidFill>
              </a:rPr>
              <a:t> </a:t>
            </a:r>
            <a:r>
              <a:rPr lang="bg-BG" sz="2800" dirty="0" err="1">
                <a:solidFill>
                  <a:srgbClr val="CC3300"/>
                </a:solidFill>
              </a:rPr>
              <a:t>out</a:t>
            </a:r>
            <a:r>
              <a:rPr lang="bg-BG" sz="2800" dirty="0">
                <a:solidFill>
                  <a:srgbClr val="CC3300"/>
                </a:solidFill>
              </a:rPr>
              <a:t> </a:t>
            </a:r>
            <a:r>
              <a:rPr lang="bg-BG" sz="2800" dirty="0" err="1">
                <a:solidFill>
                  <a:srgbClr val="CC3300"/>
                </a:solidFill>
              </a:rPr>
              <a:t>one</a:t>
            </a:r>
            <a:r>
              <a:rPr lang="bg-BG" sz="2800" dirty="0">
                <a:solidFill>
                  <a:srgbClr val="CC3300"/>
                </a:solidFill>
              </a:rPr>
              <a:t> </a:t>
            </a:r>
            <a:r>
              <a:rPr lang="bg-BG" sz="2800" dirty="0" err="1">
                <a:solidFill>
                  <a:srgbClr val="CC3300"/>
                </a:solidFill>
              </a:rPr>
              <a:t>by</a:t>
            </a:r>
            <a:r>
              <a:rPr lang="bg-BG" sz="2800" dirty="0">
                <a:solidFill>
                  <a:srgbClr val="CC3300"/>
                </a:solidFill>
              </a:rPr>
              <a:t> </a:t>
            </a:r>
            <a:r>
              <a:rPr lang="bg-BG" sz="2800" dirty="0" err="1">
                <a:solidFill>
                  <a:srgbClr val="CC3300"/>
                </a:solidFill>
              </a:rPr>
              <a:t>one</a:t>
            </a:r>
            <a:r>
              <a:rPr lang="bg-BG" sz="2800" dirty="0">
                <a:solidFill>
                  <a:srgbClr val="CC3300"/>
                </a:solidFill>
              </a:rPr>
              <a:t> </a:t>
            </a:r>
            <a:r>
              <a:rPr lang="bg-BG" sz="2800" dirty="0" err="1">
                <a:solidFill>
                  <a:srgbClr val="CC3300"/>
                </a:solidFill>
              </a:rPr>
              <a:t>wrist</a:t>
            </a:r>
            <a:r>
              <a:rPr lang="bg-BG" sz="2800" dirty="0">
                <a:solidFill>
                  <a:srgbClr val="CC3300"/>
                </a:solidFill>
              </a:rPr>
              <a:t>, </a:t>
            </a:r>
            <a:r>
              <a:rPr lang="bg-BG" sz="2800" dirty="0" err="1">
                <a:solidFill>
                  <a:srgbClr val="CC3300"/>
                </a:solidFill>
              </a:rPr>
              <a:t>this</a:t>
            </a:r>
            <a:r>
              <a:rPr lang="bg-BG" sz="2800" dirty="0">
                <a:solidFill>
                  <a:srgbClr val="CC3300"/>
                </a:solidFill>
              </a:rPr>
              <a:t> </a:t>
            </a:r>
            <a:r>
              <a:rPr lang="bg-BG" sz="2800" dirty="0" err="1">
                <a:solidFill>
                  <a:srgbClr val="CC3300"/>
                </a:solidFill>
              </a:rPr>
              <a:t>time</a:t>
            </a:r>
            <a:r>
              <a:rPr lang="bg-BG" sz="2800" dirty="0">
                <a:solidFill>
                  <a:srgbClr val="CC3300"/>
                </a:solidFill>
              </a:rPr>
              <a:t> </a:t>
            </a:r>
            <a:r>
              <a:rPr lang="bg-BG" sz="2800" dirty="0" err="1">
                <a:solidFill>
                  <a:srgbClr val="CC3300"/>
                </a:solidFill>
              </a:rPr>
              <a:t>the</a:t>
            </a:r>
            <a:r>
              <a:rPr lang="bg-BG" sz="2800" dirty="0">
                <a:solidFill>
                  <a:srgbClr val="CC3300"/>
                </a:solidFill>
              </a:rPr>
              <a:t> </a:t>
            </a:r>
            <a:r>
              <a:rPr lang="bg-BG" sz="2800" dirty="0" err="1">
                <a:solidFill>
                  <a:srgbClr val="CC3300"/>
                </a:solidFill>
              </a:rPr>
              <a:t>girls</a:t>
            </a:r>
            <a:r>
              <a:rPr lang="bg-BG" sz="2800" dirty="0">
                <a:solidFill>
                  <a:srgbClr val="CC3300"/>
                </a:solidFill>
              </a:rPr>
              <a:t> </a:t>
            </a:r>
            <a:r>
              <a:rPr lang="bg-BG" sz="2800" dirty="0" err="1">
                <a:solidFill>
                  <a:srgbClr val="CC3300"/>
                </a:solidFill>
              </a:rPr>
              <a:t>sing</a:t>
            </a:r>
            <a:r>
              <a:rPr lang="bg-BG" sz="2800" dirty="0">
                <a:solidFill>
                  <a:srgbClr val="CC3300"/>
                </a:solidFill>
              </a:rPr>
              <a:t>, </a:t>
            </a:r>
            <a:r>
              <a:rPr lang="bg-BG" sz="2800" dirty="0" err="1">
                <a:solidFill>
                  <a:srgbClr val="CC3300"/>
                </a:solidFill>
              </a:rPr>
              <a:t>as</a:t>
            </a:r>
            <a:r>
              <a:rPr lang="bg-BG" sz="2800" dirty="0">
                <a:solidFill>
                  <a:srgbClr val="CC3300"/>
                </a:solidFill>
              </a:rPr>
              <a:t> </a:t>
            </a:r>
            <a:r>
              <a:rPr lang="bg-BG" sz="2800" dirty="0" err="1">
                <a:solidFill>
                  <a:srgbClr val="CC3300"/>
                </a:solidFill>
              </a:rPr>
              <a:t>called</a:t>
            </a:r>
            <a:r>
              <a:rPr lang="bg-BG" sz="2800" dirty="0">
                <a:solidFill>
                  <a:srgbClr val="CC3300"/>
                </a:solidFill>
              </a:rPr>
              <a:t> </a:t>
            </a:r>
            <a:r>
              <a:rPr lang="bg-BG" sz="2800" dirty="0" err="1">
                <a:solidFill>
                  <a:srgbClr val="CC3300"/>
                </a:solidFill>
              </a:rPr>
              <a:t>for</a:t>
            </a:r>
            <a:r>
              <a:rPr lang="bg-BG" sz="2800" dirty="0">
                <a:solidFill>
                  <a:srgbClr val="CC3300"/>
                </a:solidFill>
              </a:rPr>
              <a:t> </a:t>
            </a:r>
            <a:r>
              <a:rPr lang="bg-BG" sz="2800" dirty="0" err="1">
                <a:solidFill>
                  <a:srgbClr val="CC3300"/>
                </a:solidFill>
              </a:rPr>
              <a:t>what</a:t>
            </a:r>
            <a:r>
              <a:rPr lang="bg-BG" sz="2800" dirty="0">
                <a:solidFill>
                  <a:srgbClr val="CC3300"/>
                </a:solidFill>
              </a:rPr>
              <a:t> </a:t>
            </a:r>
            <a:r>
              <a:rPr lang="bg-BG" sz="2800" dirty="0" err="1">
                <a:solidFill>
                  <a:srgbClr val="CC3300"/>
                </a:solidFill>
              </a:rPr>
              <a:t>man</a:t>
            </a:r>
            <a:r>
              <a:rPr lang="bg-BG" sz="2800" dirty="0">
                <a:solidFill>
                  <a:srgbClr val="CC3300"/>
                </a:solidFill>
              </a:rPr>
              <a:t> </a:t>
            </a:r>
            <a:r>
              <a:rPr lang="bg-BG" sz="2800" dirty="0" err="1">
                <a:solidFill>
                  <a:srgbClr val="CC3300"/>
                </a:solidFill>
              </a:rPr>
              <a:t>will</a:t>
            </a:r>
            <a:r>
              <a:rPr lang="bg-BG" sz="2800" dirty="0">
                <a:solidFill>
                  <a:srgbClr val="CC3300"/>
                </a:solidFill>
              </a:rPr>
              <a:t> </a:t>
            </a:r>
            <a:r>
              <a:rPr lang="bg-BG" sz="2800" dirty="0" err="1">
                <a:solidFill>
                  <a:srgbClr val="CC3300"/>
                </a:solidFill>
              </a:rPr>
              <a:t>marry</a:t>
            </a:r>
            <a:r>
              <a:rPr lang="bg-BG" sz="2800" dirty="0">
                <a:solidFill>
                  <a:srgbClr val="CC3300"/>
                </a:solidFill>
              </a:rPr>
              <a:t> a </a:t>
            </a:r>
            <a:r>
              <a:rPr lang="bg-BG" sz="2800" dirty="0" err="1">
                <a:solidFill>
                  <a:srgbClr val="CC3300"/>
                </a:solidFill>
              </a:rPr>
              <a:t>girl</a:t>
            </a:r>
            <a:r>
              <a:rPr lang="bg-BG" sz="2800" dirty="0">
                <a:solidFill>
                  <a:srgbClr val="CC3300"/>
                </a:solidFill>
              </a:rPr>
              <a:t> </a:t>
            </a:r>
            <a:r>
              <a:rPr lang="bg-BG" sz="2800" dirty="0" err="1">
                <a:solidFill>
                  <a:srgbClr val="CC3300"/>
                </a:solidFill>
              </a:rPr>
              <a:t>concerned</a:t>
            </a:r>
            <a:r>
              <a:rPr lang="bg-BG" sz="2800" dirty="0">
                <a:solidFill>
                  <a:srgbClr val="CC3300"/>
                </a:solidFill>
              </a:rPr>
              <a:t>. </a:t>
            </a:r>
            <a:r>
              <a:rPr lang="bg-BG" sz="2800" dirty="0" err="1">
                <a:solidFill>
                  <a:srgbClr val="CC3300"/>
                </a:solidFill>
              </a:rPr>
              <a:t>Finally</a:t>
            </a:r>
            <a:r>
              <a:rPr lang="bg-BG" sz="2800" dirty="0">
                <a:solidFill>
                  <a:srgbClr val="CC3300"/>
                </a:solidFill>
              </a:rPr>
              <a:t>, </a:t>
            </a:r>
            <a:r>
              <a:rPr lang="bg-BG" sz="2800" dirty="0" err="1">
                <a:solidFill>
                  <a:srgbClr val="CC3300"/>
                </a:solidFill>
              </a:rPr>
              <a:t>the</a:t>
            </a:r>
            <a:r>
              <a:rPr lang="bg-BG" sz="2800" dirty="0">
                <a:solidFill>
                  <a:srgbClr val="CC3300"/>
                </a:solidFill>
              </a:rPr>
              <a:t> </a:t>
            </a:r>
            <a:r>
              <a:rPr lang="bg-BG" sz="2800" dirty="0" err="1">
                <a:solidFill>
                  <a:srgbClr val="CC3300"/>
                </a:solidFill>
              </a:rPr>
              <a:t>girls</a:t>
            </a:r>
            <a:r>
              <a:rPr lang="bg-BG" sz="2800" dirty="0">
                <a:solidFill>
                  <a:srgbClr val="CC3300"/>
                </a:solidFill>
              </a:rPr>
              <a:t> </a:t>
            </a:r>
            <a:r>
              <a:rPr lang="bg-BG" sz="2800" dirty="0" err="1">
                <a:solidFill>
                  <a:srgbClr val="CC3300"/>
                </a:solidFill>
              </a:rPr>
              <a:t>washed</a:t>
            </a:r>
            <a:r>
              <a:rPr lang="bg-BG" sz="2800" dirty="0">
                <a:solidFill>
                  <a:srgbClr val="CC3300"/>
                </a:solidFill>
              </a:rPr>
              <a:t> </a:t>
            </a:r>
            <a:r>
              <a:rPr lang="bg-BG" sz="2800" dirty="0" err="1">
                <a:solidFill>
                  <a:srgbClr val="CC3300"/>
                </a:solidFill>
              </a:rPr>
              <a:t>the</a:t>
            </a:r>
            <a:r>
              <a:rPr lang="bg-BG" sz="2800" dirty="0">
                <a:solidFill>
                  <a:srgbClr val="CC3300"/>
                </a:solidFill>
              </a:rPr>
              <a:t> </a:t>
            </a:r>
            <a:r>
              <a:rPr lang="bg-BG" sz="2800" dirty="0" err="1">
                <a:solidFill>
                  <a:srgbClr val="CC3300"/>
                </a:solidFill>
              </a:rPr>
              <a:t>face</a:t>
            </a:r>
            <a:r>
              <a:rPr lang="bg-BG" sz="2800" dirty="0">
                <a:solidFill>
                  <a:srgbClr val="CC3300"/>
                </a:solidFill>
              </a:rPr>
              <a:t> of </a:t>
            </a:r>
            <a:r>
              <a:rPr lang="bg-BG" sz="2800" dirty="0" err="1">
                <a:solidFill>
                  <a:srgbClr val="CC3300"/>
                </a:solidFill>
              </a:rPr>
              <a:t>the</a:t>
            </a:r>
            <a:r>
              <a:rPr lang="bg-BG" sz="2800" dirty="0">
                <a:solidFill>
                  <a:srgbClr val="CC3300"/>
                </a:solidFill>
              </a:rPr>
              <a:t> </a:t>
            </a:r>
            <a:r>
              <a:rPr lang="bg-BG" sz="2800" dirty="0" err="1">
                <a:solidFill>
                  <a:srgbClr val="CC3300"/>
                </a:solidFill>
              </a:rPr>
              <a:t>bride</a:t>
            </a:r>
            <a:r>
              <a:rPr lang="bg-BG" sz="2800" dirty="0">
                <a:solidFill>
                  <a:srgbClr val="CC3300"/>
                </a:solidFill>
              </a:rPr>
              <a:t> </a:t>
            </a:r>
            <a:r>
              <a:rPr lang="bg-BG" sz="2800" dirty="0" err="1">
                <a:solidFill>
                  <a:srgbClr val="CC3300"/>
                </a:solidFill>
              </a:rPr>
              <a:t>Into</a:t>
            </a:r>
            <a:r>
              <a:rPr lang="bg-BG" sz="2800" dirty="0">
                <a:solidFill>
                  <a:srgbClr val="CC3300"/>
                </a:solidFill>
              </a:rPr>
              <a:t> </a:t>
            </a:r>
            <a:r>
              <a:rPr lang="bg-BG" sz="2800" dirty="0" err="1">
                <a:solidFill>
                  <a:srgbClr val="CC3300"/>
                </a:solidFill>
              </a:rPr>
              <a:t>water</a:t>
            </a:r>
            <a:r>
              <a:rPr lang="bg-BG" sz="2800" dirty="0">
                <a:solidFill>
                  <a:srgbClr val="CC3300"/>
                </a:solidFill>
              </a:rPr>
              <a:t> </a:t>
            </a:r>
            <a:r>
              <a:rPr lang="bg-BG" sz="2800" dirty="0" err="1">
                <a:solidFill>
                  <a:srgbClr val="CC3300"/>
                </a:solidFill>
              </a:rPr>
              <a:t>from</a:t>
            </a:r>
            <a:r>
              <a:rPr lang="bg-BG" sz="2800" dirty="0">
                <a:solidFill>
                  <a:srgbClr val="CC3300"/>
                </a:solidFill>
              </a:rPr>
              <a:t> </a:t>
            </a:r>
            <a:r>
              <a:rPr lang="bg-BG" sz="2800" dirty="0" err="1">
                <a:solidFill>
                  <a:srgbClr val="CC3300"/>
                </a:solidFill>
              </a:rPr>
              <a:t>the</a:t>
            </a:r>
            <a:r>
              <a:rPr lang="bg-BG" sz="2800" dirty="0">
                <a:solidFill>
                  <a:srgbClr val="CC3300"/>
                </a:solidFill>
              </a:rPr>
              <a:t> </a:t>
            </a:r>
            <a:r>
              <a:rPr lang="bg-BG" sz="2800" dirty="0" err="1">
                <a:solidFill>
                  <a:srgbClr val="CC3300"/>
                </a:solidFill>
              </a:rPr>
              <a:t>jug</a:t>
            </a:r>
            <a:r>
              <a:rPr lang="bg-BG" sz="2800" dirty="0">
                <a:solidFill>
                  <a:srgbClr val="CC3300"/>
                </a:solidFill>
              </a:rPr>
              <a:t>, </a:t>
            </a:r>
            <a:r>
              <a:rPr lang="bg-BG" sz="2800" dirty="0" err="1">
                <a:solidFill>
                  <a:srgbClr val="CC3300"/>
                </a:solidFill>
              </a:rPr>
              <a:t>put</a:t>
            </a:r>
            <a:r>
              <a:rPr lang="bg-BG" sz="2800" dirty="0">
                <a:solidFill>
                  <a:srgbClr val="CC3300"/>
                </a:solidFill>
              </a:rPr>
              <a:t> </a:t>
            </a:r>
            <a:r>
              <a:rPr lang="bg-BG" sz="2800" dirty="0" err="1">
                <a:solidFill>
                  <a:srgbClr val="CC3300"/>
                </a:solidFill>
              </a:rPr>
              <a:t>her</a:t>
            </a:r>
            <a:r>
              <a:rPr lang="bg-BG" sz="2800" dirty="0">
                <a:solidFill>
                  <a:srgbClr val="CC3300"/>
                </a:solidFill>
              </a:rPr>
              <a:t> </a:t>
            </a:r>
            <a:r>
              <a:rPr lang="bg-BG" sz="2800" dirty="0" err="1">
                <a:solidFill>
                  <a:srgbClr val="CC3300"/>
                </a:solidFill>
              </a:rPr>
              <a:t>with</a:t>
            </a:r>
            <a:r>
              <a:rPr lang="bg-BG" sz="2800" dirty="0">
                <a:solidFill>
                  <a:srgbClr val="CC3300"/>
                </a:solidFill>
              </a:rPr>
              <a:t> a </a:t>
            </a:r>
            <a:r>
              <a:rPr lang="bg-BG" sz="2800" dirty="0" err="1">
                <a:solidFill>
                  <a:srgbClr val="CC3300"/>
                </a:solidFill>
              </a:rPr>
              <a:t>new</a:t>
            </a:r>
            <a:r>
              <a:rPr lang="bg-BG" sz="2800" dirty="0">
                <a:solidFill>
                  <a:srgbClr val="CC3300"/>
                </a:solidFill>
              </a:rPr>
              <a:t> </a:t>
            </a:r>
            <a:r>
              <a:rPr lang="bg-BG" sz="2800" dirty="0" err="1">
                <a:solidFill>
                  <a:srgbClr val="CC3300"/>
                </a:solidFill>
              </a:rPr>
              <a:t>outfit</a:t>
            </a:r>
            <a:r>
              <a:rPr lang="bg-BG" sz="2800" dirty="0">
                <a:solidFill>
                  <a:srgbClr val="CC3300"/>
                </a:solidFill>
              </a:rPr>
              <a:t> </a:t>
            </a:r>
            <a:r>
              <a:rPr lang="bg-BG" sz="2800" dirty="0" err="1">
                <a:solidFill>
                  <a:srgbClr val="CC3300"/>
                </a:solidFill>
              </a:rPr>
              <a:t>and</a:t>
            </a:r>
            <a:r>
              <a:rPr lang="bg-BG" sz="2800" dirty="0">
                <a:solidFill>
                  <a:srgbClr val="CC3300"/>
                </a:solidFill>
              </a:rPr>
              <a:t> </a:t>
            </a:r>
            <a:r>
              <a:rPr lang="bg-BG" sz="2800" dirty="0" err="1">
                <a:solidFill>
                  <a:srgbClr val="CC3300"/>
                </a:solidFill>
              </a:rPr>
              <a:t>after</a:t>
            </a:r>
            <a:r>
              <a:rPr lang="bg-BG" sz="2800" dirty="0">
                <a:solidFill>
                  <a:srgbClr val="CC3300"/>
                </a:solidFill>
              </a:rPr>
              <a:t> </a:t>
            </a:r>
            <a:r>
              <a:rPr lang="bg-BG" sz="2800" dirty="0" err="1">
                <a:solidFill>
                  <a:srgbClr val="CC3300"/>
                </a:solidFill>
              </a:rPr>
              <a:t>that</a:t>
            </a:r>
            <a:r>
              <a:rPr lang="bg-BG" sz="2800" dirty="0">
                <a:solidFill>
                  <a:srgbClr val="CC3300"/>
                </a:solidFill>
              </a:rPr>
              <a:t> </a:t>
            </a:r>
            <a:r>
              <a:rPr lang="bg-BG" sz="2800" dirty="0" err="1">
                <a:solidFill>
                  <a:srgbClr val="CC3300"/>
                </a:solidFill>
              </a:rPr>
              <a:t>they</a:t>
            </a:r>
            <a:r>
              <a:rPr lang="bg-BG" sz="2800" dirty="0">
                <a:solidFill>
                  <a:srgbClr val="CC3300"/>
                </a:solidFill>
              </a:rPr>
              <a:t> </a:t>
            </a:r>
            <a:r>
              <a:rPr lang="bg-BG" sz="2800" dirty="0" err="1">
                <a:solidFill>
                  <a:srgbClr val="CC3300"/>
                </a:solidFill>
              </a:rPr>
              <a:t>return</a:t>
            </a:r>
            <a:r>
              <a:rPr lang="bg-BG" sz="2800" dirty="0">
                <a:solidFill>
                  <a:srgbClr val="CC3300"/>
                </a:solidFill>
              </a:rPr>
              <a:t> </a:t>
            </a:r>
            <a:r>
              <a:rPr lang="bg-BG" sz="2800" dirty="0" err="1">
                <a:solidFill>
                  <a:srgbClr val="CC3300"/>
                </a:solidFill>
              </a:rPr>
              <a:t>her</a:t>
            </a:r>
            <a:r>
              <a:rPr lang="bg-BG" sz="2800" dirty="0">
                <a:solidFill>
                  <a:srgbClr val="CC3300"/>
                </a:solidFill>
              </a:rPr>
              <a:t> to </a:t>
            </a:r>
            <a:r>
              <a:rPr lang="bg-BG" sz="2800" dirty="0" err="1">
                <a:solidFill>
                  <a:srgbClr val="CC3300"/>
                </a:solidFill>
              </a:rPr>
              <a:t>her</a:t>
            </a:r>
            <a:r>
              <a:rPr lang="bg-BG" sz="2800" dirty="0">
                <a:solidFill>
                  <a:srgbClr val="CC3300"/>
                </a:solidFill>
              </a:rPr>
              <a:t> </a:t>
            </a:r>
            <a:r>
              <a:rPr lang="bg-BG" sz="2800" dirty="0" err="1">
                <a:solidFill>
                  <a:srgbClr val="CC3300"/>
                </a:solidFill>
              </a:rPr>
              <a:t>mother</a:t>
            </a:r>
            <a:r>
              <a:rPr lang="bg-BG" sz="2800" dirty="0">
                <a:solidFill>
                  <a:srgbClr val="CC3300"/>
                </a:solidFill>
              </a:rPr>
              <a:t>.</a:t>
            </a:r>
          </a:p>
          <a:p>
            <a:pPr algn="just"/>
            <a:endParaRPr lang="bg-BG" sz="2400" b="1" dirty="0">
              <a:solidFill>
                <a:srgbClr val="74000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2" name="Picture 4"/>
          <p:cNvPicPr>
            <a:picLocks noChangeAspect="1" noChangeArrowheads="1"/>
          </p:cNvPicPr>
          <p:nvPr/>
        </p:nvPicPr>
        <p:blipFill>
          <a:blip r:embed="rId2" cstate="print"/>
          <a:srcRect/>
          <a:stretch>
            <a:fillRect/>
          </a:stretch>
        </p:blipFill>
        <p:spPr bwMode="auto">
          <a:xfrm>
            <a:off x="381000" y="2209800"/>
            <a:ext cx="3048000" cy="3478213"/>
          </a:xfrm>
          <a:prstGeom prst="rect">
            <a:avLst/>
          </a:prstGeom>
          <a:noFill/>
          <a:ln w="12700" cap="sq">
            <a:noFill/>
            <a:miter lim="800000"/>
            <a:headEnd type="none" w="sm" len="sm"/>
            <a:tailEnd type="none" w="sm" len="sm"/>
          </a:ln>
        </p:spPr>
      </p:pic>
      <p:sp>
        <p:nvSpPr>
          <p:cNvPr id="334853" name="WordArt 5"/>
          <p:cNvSpPr>
            <a:spLocks noChangeArrowheads="1" noChangeShapeType="1" noTextEdit="1"/>
          </p:cNvSpPr>
          <p:nvPr/>
        </p:nvSpPr>
        <p:spPr bwMode="auto">
          <a:xfrm>
            <a:off x="2133600" y="457200"/>
            <a:ext cx="6172200" cy="1219200"/>
          </a:xfrm>
          <a:prstGeom prst="rect">
            <a:avLst/>
          </a:prstGeom>
        </p:spPr>
        <p:txBody>
          <a:bodyPr wrap="none" fromWordArt="1">
            <a:prstTxWarp prst="textFadeUp">
              <a:avLst>
                <a:gd name="adj" fmla="val 9991"/>
              </a:avLst>
            </a:prstTxWarp>
          </a:bodyPr>
          <a:lstStyle/>
          <a:p>
            <a:pPr algn="ctr"/>
            <a:r>
              <a:rPr lang="en-US" sz="3600" kern="10" dirty="0" smtClean="0">
                <a:ln w="12700" cap="sq">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Do you know that .. ?</a:t>
            </a:r>
            <a:endParaRPr lang="bg-BG" sz="3600" kern="10" dirty="0">
              <a:ln w="12700" cap="sq">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334854" name="Picture 6" descr="747112doa0g7h8px"/>
          <p:cNvPicPr>
            <a:picLocks noChangeAspect="1" noChangeArrowheads="1" noCrop="1"/>
          </p:cNvPicPr>
          <p:nvPr/>
        </p:nvPicPr>
        <p:blipFill>
          <a:blip r:embed="rId3" cstate="print"/>
          <a:srcRect/>
          <a:stretch>
            <a:fillRect/>
          </a:stretch>
        </p:blipFill>
        <p:spPr bwMode="auto">
          <a:xfrm>
            <a:off x="457200" y="0"/>
            <a:ext cx="1447800" cy="1295400"/>
          </a:xfrm>
          <a:prstGeom prst="rect">
            <a:avLst/>
          </a:prstGeom>
          <a:noFill/>
          <a:ln w="9525">
            <a:noFill/>
            <a:miter lim="800000"/>
            <a:headEnd/>
            <a:tailEnd/>
          </a:ln>
        </p:spPr>
      </p:pic>
      <p:sp>
        <p:nvSpPr>
          <p:cNvPr id="6" name="Правоъгълник 5"/>
          <p:cNvSpPr/>
          <p:nvPr/>
        </p:nvSpPr>
        <p:spPr>
          <a:xfrm>
            <a:off x="3657600" y="3048000"/>
            <a:ext cx="4572000" cy="2062103"/>
          </a:xfrm>
          <a:prstGeom prst="rect">
            <a:avLst/>
          </a:prstGeom>
          <a:ln>
            <a:solidFill>
              <a:schemeClr val="tx2"/>
            </a:solidFill>
          </a:ln>
        </p:spPr>
        <p:txBody>
          <a:bodyPr>
            <a:spAutoFit/>
          </a:bodyPr>
          <a:lstStyle/>
          <a:p>
            <a:pPr lvl="0"/>
            <a:r>
              <a:rPr lang="bg-BG" sz="3200" b="1" dirty="0" err="1">
                <a:solidFill>
                  <a:schemeClr val="tx1">
                    <a:lumMod val="95000"/>
                    <a:lumOff val="5000"/>
                  </a:schemeClr>
                </a:solidFill>
              </a:rPr>
              <a:t>Greeks</a:t>
            </a:r>
            <a:r>
              <a:rPr lang="bg-BG" sz="3200" b="1" dirty="0">
                <a:solidFill>
                  <a:schemeClr val="tx1">
                    <a:lumMod val="95000"/>
                    <a:lumOff val="5000"/>
                  </a:schemeClr>
                </a:solidFill>
              </a:rPr>
              <a:t> </a:t>
            </a:r>
            <a:r>
              <a:rPr lang="bg-BG" sz="3200" b="1" dirty="0" err="1">
                <a:solidFill>
                  <a:schemeClr val="tx1">
                    <a:lumMod val="95000"/>
                    <a:lumOff val="5000"/>
                  </a:schemeClr>
                </a:solidFill>
              </a:rPr>
              <a:t>revere</a:t>
            </a:r>
            <a:r>
              <a:rPr lang="bg-BG" sz="3200" b="1" dirty="0">
                <a:solidFill>
                  <a:schemeClr val="tx1">
                    <a:lumMod val="95000"/>
                    <a:lumOff val="5000"/>
                  </a:schemeClr>
                </a:solidFill>
              </a:rPr>
              <a:t> </a:t>
            </a:r>
            <a:r>
              <a:rPr lang="bg-BG" sz="3200" b="1" dirty="0" err="1">
                <a:solidFill>
                  <a:schemeClr val="tx1">
                    <a:lumMod val="95000"/>
                    <a:lumOff val="5000"/>
                  </a:schemeClr>
                </a:solidFill>
              </a:rPr>
              <a:t>this</a:t>
            </a:r>
            <a:r>
              <a:rPr lang="bg-BG" sz="3200" b="1" dirty="0">
                <a:solidFill>
                  <a:schemeClr val="tx1">
                    <a:lumMod val="95000"/>
                    <a:lumOff val="5000"/>
                  </a:schemeClr>
                </a:solidFill>
              </a:rPr>
              <a:t> </a:t>
            </a:r>
            <a:r>
              <a:rPr lang="bg-BG" sz="3200" b="1" dirty="0" err="1">
                <a:solidFill>
                  <a:schemeClr val="tx1">
                    <a:lumMod val="95000"/>
                    <a:lumOff val="5000"/>
                  </a:schemeClr>
                </a:solidFill>
              </a:rPr>
              <a:t>day</a:t>
            </a:r>
            <a:r>
              <a:rPr lang="bg-BG" sz="3200" b="1" dirty="0">
                <a:solidFill>
                  <a:schemeClr val="tx1">
                    <a:lumMod val="95000"/>
                    <a:lumOff val="5000"/>
                  </a:schemeClr>
                </a:solidFill>
              </a:rPr>
              <a:t> </a:t>
            </a:r>
            <a:r>
              <a:rPr lang="bg-BG" sz="3200" b="1" dirty="0" err="1">
                <a:solidFill>
                  <a:schemeClr val="tx1">
                    <a:lumMod val="95000"/>
                    <a:lumOff val="5000"/>
                  </a:schemeClr>
                </a:solidFill>
              </a:rPr>
              <a:t>as</a:t>
            </a:r>
            <a:r>
              <a:rPr lang="bg-BG" sz="3200" b="1" dirty="0">
                <a:solidFill>
                  <a:schemeClr val="tx1">
                    <a:lumMod val="95000"/>
                    <a:lumOff val="5000"/>
                  </a:schemeClr>
                </a:solidFill>
              </a:rPr>
              <a:t> a </a:t>
            </a:r>
            <a:r>
              <a:rPr lang="bg-BG" sz="3200" b="1" dirty="0" err="1">
                <a:solidFill>
                  <a:schemeClr val="tx1">
                    <a:lumMod val="95000"/>
                    <a:lumOff val="5000"/>
                  </a:schemeClr>
                </a:solidFill>
              </a:rPr>
              <a:t>celebration</a:t>
            </a:r>
            <a:r>
              <a:rPr lang="bg-BG" sz="3200" b="1" dirty="0">
                <a:solidFill>
                  <a:schemeClr val="tx1">
                    <a:lumMod val="95000"/>
                    <a:lumOff val="5000"/>
                  </a:schemeClr>
                </a:solidFill>
              </a:rPr>
              <a:t> of </a:t>
            </a:r>
            <a:r>
              <a:rPr lang="bg-BG" sz="3200" b="1" dirty="0" err="1">
                <a:solidFill>
                  <a:schemeClr val="tx1">
                    <a:lumMod val="95000"/>
                    <a:lumOff val="5000"/>
                  </a:schemeClr>
                </a:solidFill>
              </a:rPr>
              <a:t>Midsummer</a:t>
            </a:r>
            <a:r>
              <a:rPr lang="bg-BG" sz="3200" b="1" dirty="0">
                <a:solidFill>
                  <a:schemeClr val="tx1">
                    <a:lumMod val="95000"/>
                    <a:lumOff val="5000"/>
                  </a:schemeClr>
                </a:solidFill>
              </a:rPr>
              <a:t> </a:t>
            </a:r>
            <a:r>
              <a:rPr lang="bg-BG" sz="3200" b="1" dirty="0" err="1">
                <a:solidFill>
                  <a:schemeClr val="tx1">
                    <a:lumMod val="95000"/>
                    <a:lumOff val="5000"/>
                  </a:schemeClr>
                </a:solidFill>
              </a:rPr>
              <a:t>called</a:t>
            </a:r>
            <a:r>
              <a:rPr lang="bg-BG" sz="3200" b="1" dirty="0">
                <a:solidFill>
                  <a:schemeClr val="tx1">
                    <a:lumMod val="95000"/>
                    <a:lumOff val="5000"/>
                  </a:schemeClr>
                </a:solidFill>
              </a:rPr>
              <a:t> ST. YANI.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4853"/>
                                        </p:tgtEl>
                                        <p:attrNameLst>
                                          <p:attrName>style.visibility</p:attrName>
                                        </p:attrNameLst>
                                      </p:cBhvr>
                                      <p:to>
                                        <p:strVal val="visible"/>
                                      </p:to>
                                    </p:set>
                                    <p:anim calcmode="lin" valueType="num">
                                      <p:cBhvr>
                                        <p:cTn id="7" dur="500" fill="hold"/>
                                        <p:tgtEl>
                                          <p:spTgt spid="334853"/>
                                        </p:tgtEl>
                                        <p:attrNameLst>
                                          <p:attrName>ppt_w</p:attrName>
                                        </p:attrNameLst>
                                      </p:cBhvr>
                                      <p:tavLst>
                                        <p:tav tm="0">
                                          <p:val>
                                            <p:fltVal val="0"/>
                                          </p:val>
                                        </p:tav>
                                        <p:tav tm="100000">
                                          <p:val>
                                            <p:strVal val="#ppt_w"/>
                                          </p:val>
                                        </p:tav>
                                      </p:tavLst>
                                    </p:anim>
                                    <p:anim calcmode="lin" valueType="num">
                                      <p:cBhvr>
                                        <p:cTn id="8" dur="500" fill="hold"/>
                                        <p:tgtEl>
                                          <p:spTgt spid="33485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34854"/>
                                        </p:tgtEl>
                                        <p:attrNameLst>
                                          <p:attrName>style.visibility</p:attrName>
                                        </p:attrNameLst>
                                      </p:cBhvr>
                                      <p:to>
                                        <p:strVal val="visible"/>
                                      </p:to>
                                    </p:set>
                                    <p:anim calcmode="lin" valueType="num">
                                      <p:cBhvr>
                                        <p:cTn id="11" dur="500" fill="hold"/>
                                        <p:tgtEl>
                                          <p:spTgt spid="334854"/>
                                        </p:tgtEl>
                                        <p:attrNameLst>
                                          <p:attrName>ppt_w</p:attrName>
                                        </p:attrNameLst>
                                      </p:cBhvr>
                                      <p:tavLst>
                                        <p:tav tm="0">
                                          <p:val>
                                            <p:fltVal val="0"/>
                                          </p:val>
                                        </p:tav>
                                        <p:tav tm="100000">
                                          <p:val>
                                            <p:strVal val="#ppt_w"/>
                                          </p:val>
                                        </p:tav>
                                      </p:tavLst>
                                    </p:anim>
                                    <p:anim calcmode="lin" valueType="num">
                                      <p:cBhvr>
                                        <p:cTn id="12" dur="500" fill="hold"/>
                                        <p:tgtEl>
                                          <p:spTgt spid="33485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334852"/>
                                        </p:tgtEl>
                                        <p:attrNameLst>
                                          <p:attrName>style.visibility</p:attrName>
                                        </p:attrNameLst>
                                      </p:cBhvr>
                                      <p:to>
                                        <p:strVal val="visible"/>
                                      </p:to>
                                    </p:set>
                                    <p:anim calcmode="lin" valueType="num">
                                      <p:cBhvr>
                                        <p:cTn id="17" dur="1000" fill="hold"/>
                                        <p:tgtEl>
                                          <p:spTgt spid="334852"/>
                                        </p:tgtEl>
                                        <p:attrNameLst>
                                          <p:attrName>ppt_w</p:attrName>
                                        </p:attrNameLst>
                                      </p:cBhvr>
                                      <p:tavLst>
                                        <p:tav tm="0">
                                          <p:val>
                                            <p:fltVal val="0"/>
                                          </p:val>
                                        </p:tav>
                                        <p:tav tm="100000">
                                          <p:val>
                                            <p:strVal val="#ppt_w"/>
                                          </p:val>
                                        </p:tav>
                                      </p:tavLst>
                                    </p:anim>
                                    <p:anim calcmode="lin" valueType="num">
                                      <p:cBhvr>
                                        <p:cTn id="18" dur="1000" fill="hold"/>
                                        <p:tgtEl>
                                          <p:spTgt spid="334852"/>
                                        </p:tgtEl>
                                        <p:attrNameLst>
                                          <p:attrName>ppt_h</p:attrName>
                                        </p:attrNameLst>
                                      </p:cBhvr>
                                      <p:tavLst>
                                        <p:tav tm="0">
                                          <p:val>
                                            <p:fltVal val="0"/>
                                          </p:val>
                                        </p:tav>
                                        <p:tav tm="100000">
                                          <p:val>
                                            <p:strVal val="#ppt_h"/>
                                          </p:val>
                                        </p:tav>
                                      </p:tavLst>
                                    </p:anim>
                                    <p:anim calcmode="lin" valueType="num">
                                      <p:cBhvr>
                                        <p:cTn id="19" dur="1000" fill="hold"/>
                                        <p:tgtEl>
                                          <p:spTgt spid="334852"/>
                                        </p:tgtEl>
                                        <p:attrNameLst>
                                          <p:attrName>style.rotation</p:attrName>
                                        </p:attrNameLst>
                                      </p:cBhvr>
                                      <p:tavLst>
                                        <p:tav tm="0">
                                          <p:val>
                                            <p:fltVal val="90"/>
                                          </p:val>
                                        </p:tav>
                                        <p:tav tm="100000">
                                          <p:val>
                                            <p:fltVal val="0"/>
                                          </p:val>
                                        </p:tav>
                                      </p:tavLst>
                                    </p:anim>
                                    <p:animEffect transition="in" filter="fade">
                                      <p:cBhvr>
                                        <p:cTn id="20" dur="1000"/>
                                        <p:tgtEl>
                                          <p:spTgt spid="334852"/>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xit" presetSubtype="0" fill="hold" nodeType="clickEffect">
                                  <p:stCondLst>
                                    <p:cond delay="0"/>
                                  </p:stCondLst>
                                  <p:iterate type="lt">
                                    <p:tmPct val="0"/>
                                  </p:iterate>
                                  <p:childTnLst>
                                    <p:animEffect transition="out" filter="wedge">
                                      <p:cBhvr>
                                        <p:cTn id="24" dur="1000"/>
                                        <p:tgtEl>
                                          <p:spTgt spid="334852"/>
                                        </p:tgtEl>
                                      </p:cBhvr>
                                    </p:animEffect>
                                    <p:set>
                                      <p:cBhvr>
                                        <p:cTn id="25" dur="1" fill="hold">
                                          <p:stCondLst>
                                            <p:cond delay="999"/>
                                          </p:stCondLst>
                                        </p:cTn>
                                        <p:tgtEl>
                                          <p:spTgt spid="3348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Grp="1" noChangeAspect="1" noChangeArrowheads="1"/>
          </p:cNvPicPr>
          <p:nvPr>
            <p:ph idx="1"/>
          </p:nvPr>
        </p:nvPicPr>
        <p:blipFill>
          <a:blip r:embed="rId2" cstate="print"/>
          <a:srcRect/>
          <a:stretch>
            <a:fillRect/>
          </a:stretch>
        </p:blipFill>
        <p:spPr>
          <a:xfrm>
            <a:off x="3657600" y="3810000"/>
            <a:ext cx="3717925" cy="2514600"/>
          </a:xfrm>
          <a:noFill/>
        </p:spPr>
      </p:pic>
      <p:pic>
        <p:nvPicPr>
          <p:cNvPr id="6" name="Picture 8"/>
          <p:cNvPicPr>
            <a:picLocks noChangeAspect="1" noChangeArrowheads="1"/>
          </p:cNvPicPr>
          <p:nvPr/>
        </p:nvPicPr>
        <p:blipFill>
          <a:blip r:embed="rId3" cstate="print"/>
          <a:srcRect/>
          <a:stretch>
            <a:fillRect/>
          </a:stretch>
        </p:blipFill>
        <p:spPr bwMode="auto">
          <a:xfrm>
            <a:off x="152400" y="2514600"/>
            <a:ext cx="2819400" cy="3240088"/>
          </a:xfrm>
          <a:prstGeom prst="rect">
            <a:avLst/>
          </a:prstGeom>
          <a:noFill/>
          <a:ln w="12700" cap="sq">
            <a:noFill/>
            <a:miter lim="800000"/>
            <a:headEnd type="none" w="sm" len="sm"/>
            <a:tailEnd type="none" w="sm" len="sm"/>
          </a:ln>
        </p:spPr>
      </p:pic>
      <p:sp>
        <p:nvSpPr>
          <p:cNvPr id="5" name="Правоъгълник 4"/>
          <p:cNvSpPr/>
          <p:nvPr/>
        </p:nvSpPr>
        <p:spPr>
          <a:xfrm>
            <a:off x="3048000" y="152400"/>
            <a:ext cx="4953000" cy="3416320"/>
          </a:xfrm>
          <a:prstGeom prst="rect">
            <a:avLst/>
          </a:prstGeom>
          <a:solidFill>
            <a:srgbClr val="7030A0"/>
          </a:solidFill>
          <a:ln>
            <a:solidFill>
              <a:srgbClr val="92D050"/>
            </a:solidFill>
          </a:ln>
        </p:spPr>
        <p:txBody>
          <a:bodyPr wrap="square">
            <a:spAutoFit/>
          </a:bodyPr>
          <a:lstStyle/>
          <a:p>
            <a:pPr lvl="0"/>
            <a:r>
              <a:rPr lang="bg-BG" sz="2400" dirty="0" err="1"/>
              <a:t>One</a:t>
            </a:r>
            <a:r>
              <a:rPr lang="bg-BG" sz="2400" dirty="0"/>
              <a:t> of </a:t>
            </a:r>
            <a:r>
              <a:rPr lang="bg-BG" sz="2400" dirty="0" err="1"/>
              <a:t>the</a:t>
            </a:r>
            <a:r>
              <a:rPr lang="bg-BG" sz="2400" dirty="0"/>
              <a:t> </a:t>
            </a:r>
            <a:r>
              <a:rPr lang="bg-BG" sz="2400" dirty="0" err="1"/>
              <a:t>famous</a:t>
            </a:r>
            <a:r>
              <a:rPr lang="bg-BG" sz="2400" dirty="0"/>
              <a:t> </a:t>
            </a:r>
            <a:r>
              <a:rPr lang="bg-BG" sz="2400" dirty="0" err="1"/>
              <a:t>comedy</a:t>
            </a:r>
            <a:r>
              <a:rPr lang="bg-BG" sz="2400" dirty="0"/>
              <a:t> </a:t>
            </a:r>
            <a:r>
              <a:rPr lang="bg-BG" sz="2400" dirty="0" err="1"/>
              <a:t>by</a:t>
            </a:r>
            <a:r>
              <a:rPr lang="bg-BG" sz="2400" dirty="0"/>
              <a:t> </a:t>
            </a:r>
            <a:r>
              <a:rPr lang="bg-BG" sz="2400" dirty="0" err="1"/>
              <a:t>William</a:t>
            </a:r>
            <a:r>
              <a:rPr lang="bg-BG" sz="2400" dirty="0"/>
              <a:t> </a:t>
            </a:r>
            <a:r>
              <a:rPr lang="bg-BG" sz="2400" dirty="0" err="1"/>
              <a:t>Shakespeare</a:t>
            </a:r>
            <a:r>
              <a:rPr lang="bg-BG" sz="2400" dirty="0"/>
              <a:t> - "MIDSUMMER NIGHT'S DREAM" (1594), </a:t>
            </a:r>
            <a:r>
              <a:rPr lang="bg-BG" sz="2400" dirty="0" err="1"/>
              <a:t>presents</a:t>
            </a:r>
            <a:r>
              <a:rPr lang="bg-BG" sz="2400" dirty="0"/>
              <a:t> </a:t>
            </a:r>
            <a:r>
              <a:rPr lang="bg-BG" sz="2400" dirty="0" err="1"/>
              <a:t>events</a:t>
            </a:r>
            <a:r>
              <a:rPr lang="bg-BG" sz="2400" dirty="0"/>
              <a:t> </a:t>
            </a:r>
            <a:r>
              <a:rPr lang="bg-BG" sz="2400" dirty="0" err="1"/>
              <a:t>that</a:t>
            </a:r>
            <a:r>
              <a:rPr lang="bg-BG" sz="2400" dirty="0"/>
              <a:t> </a:t>
            </a:r>
            <a:r>
              <a:rPr lang="bg-BG" sz="2400" dirty="0" err="1"/>
              <a:t>happen</a:t>
            </a:r>
            <a:r>
              <a:rPr lang="bg-BG" sz="2400" dirty="0"/>
              <a:t> </a:t>
            </a:r>
            <a:r>
              <a:rPr lang="bg-BG" sz="2400" dirty="0" err="1"/>
              <a:t>on</a:t>
            </a:r>
            <a:r>
              <a:rPr lang="bg-BG" sz="2400" dirty="0"/>
              <a:t> </a:t>
            </a:r>
            <a:r>
              <a:rPr lang="bg-BG" sz="2400" dirty="0" err="1"/>
              <a:t>the</a:t>
            </a:r>
            <a:r>
              <a:rPr lang="bg-BG" sz="2400" dirty="0"/>
              <a:t> </a:t>
            </a:r>
            <a:r>
              <a:rPr lang="bg-BG" sz="2400" dirty="0" err="1"/>
              <a:t>night</a:t>
            </a:r>
            <a:r>
              <a:rPr lang="bg-BG" sz="2400" dirty="0"/>
              <a:t> of </a:t>
            </a:r>
            <a:r>
              <a:rPr lang="bg-BG" sz="2400" dirty="0" err="1"/>
              <a:t>Midsummer</a:t>
            </a:r>
            <a:r>
              <a:rPr lang="bg-BG" sz="2400" dirty="0"/>
              <a:t>. </a:t>
            </a:r>
            <a:r>
              <a:rPr lang="bg-BG" sz="2400" dirty="0" err="1"/>
              <a:t>English</a:t>
            </a:r>
            <a:r>
              <a:rPr lang="bg-BG" sz="2400" dirty="0"/>
              <a:t> </a:t>
            </a:r>
            <a:r>
              <a:rPr lang="bg-BG" sz="2400" dirty="0" err="1"/>
              <a:t>name</a:t>
            </a:r>
            <a:r>
              <a:rPr lang="bg-BG" sz="2400" dirty="0"/>
              <a:t> </a:t>
            </a:r>
            <a:r>
              <a:rPr lang="bg-BG" sz="2400" dirty="0" err="1"/>
              <a:t>Midsummer's</a:t>
            </a:r>
            <a:r>
              <a:rPr lang="bg-BG" sz="2400" dirty="0"/>
              <a:t> MIDSUMMER (</a:t>
            </a:r>
            <a:r>
              <a:rPr lang="bg-BG" sz="2400" dirty="0" err="1"/>
              <a:t>Literally</a:t>
            </a:r>
            <a:r>
              <a:rPr lang="bg-BG" sz="2400" dirty="0"/>
              <a:t> - </a:t>
            </a:r>
            <a:r>
              <a:rPr lang="bg-BG" sz="2400" dirty="0" err="1"/>
              <a:t>the</a:t>
            </a:r>
            <a:r>
              <a:rPr lang="bg-BG" sz="2400" dirty="0"/>
              <a:t> </a:t>
            </a:r>
            <a:r>
              <a:rPr lang="bg-BG" sz="2400" dirty="0" err="1"/>
              <a:t>middle</a:t>
            </a:r>
            <a:r>
              <a:rPr lang="bg-BG" sz="2400" dirty="0"/>
              <a:t> of </a:t>
            </a:r>
            <a:r>
              <a:rPr lang="bg-BG" sz="2400" dirty="0" err="1"/>
              <a:t>summer</a:t>
            </a:r>
            <a:r>
              <a:rPr lang="bg-BG" sz="2400" dirty="0"/>
              <a:t>).</a:t>
            </a:r>
          </a:p>
          <a:p>
            <a:pPr lvl="0"/>
            <a:r>
              <a:rPr lang="bg-BG" sz="2400" dirty="0" err="1"/>
              <a:t>We</a:t>
            </a:r>
            <a:r>
              <a:rPr lang="bg-BG" sz="2400" dirty="0"/>
              <a:t> </a:t>
            </a:r>
            <a:r>
              <a:rPr lang="bg-BG" sz="2400" dirty="0" err="1"/>
              <a:t>prepare</a:t>
            </a:r>
            <a:r>
              <a:rPr lang="bg-BG" sz="2400" dirty="0"/>
              <a:t> </a:t>
            </a:r>
            <a:r>
              <a:rPr lang="bg-BG" sz="2400" dirty="0" err="1"/>
              <a:t>some</a:t>
            </a:r>
            <a:r>
              <a:rPr lang="bg-BG" sz="2400" dirty="0"/>
              <a:t> </a:t>
            </a:r>
            <a:r>
              <a:rPr lang="bg-BG" sz="2400" dirty="0" err="1"/>
              <a:t>posters</a:t>
            </a:r>
            <a:r>
              <a:rPr lang="bg-BG" sz="2400" dirty="0"/>
              <a:t> </a:t>
            </a:r>
            <a:r>
              <a:rPr lang="bg-BG" sz="2400" dirty="0" err="1"/>
              <a:t>for</a:t>
            </a:r>
            <a:r>
              <a:rPr lang="bg-BG" sz="2400" dirty="0"/>
              <a:t> </a:t>
            </a:r>
            <a:r>
              <a:rPr lang="bg-BG" sz="2400" dirty="0" err="1"/>
              <a:t>traditions</a:t>
            </a:r>
            <a:r>
              <a:rPr lang="bg-BG" sz="2400" dirty="0"/>
              <a:t> </a:t>
            </a:r>
            <a:r>
              <a:rPr lang="bg-BG" sz="2400" dirty="0" err="1"/>
              <a:t>and</a:t>
            </a:r>
            <a:r>
              <a:rPr lang="bg-BG" sz="2400" dirty="0"/>
              <a:t> </a:t>
            </a:r>
            <a:r>
              <a:rPr lang="bg-BG" sz="2400" dirty="0" err="1"/>
              <a:t>customs</a:t>
            </a:r>
            <a:r>
              <a:rPr lang="bg-BG" sz="2400" dirty="0"/>
              <a:t> </a:t>
            </a:r>
            <a:r>
              <a:rPr lang="bg-BG" sz="2400" dirty="0" err="1"/>
              <a:t>in</a:t>
            </a:r>
            <a:r>
              <a:rPr lang="bg-BG" sz="2400" dirty="0"/>
              <a:t> </a:t>
            </a:r>
            <a:r>
              <a:rPr lang="bg-BG" sz="2400" dirty="0" err="1"/>
              <a:t>different</a:t>
            </a:r>
            <a:r>
              <a:rPr lang="bg-BG" sz="2400" dirty="0"/>
              <a:t> </a:t>
            </a:r>
            <a:r>
              <a:rPr lang="bg-BG" sz="2400" dirty="0" err="1"/>
              <a:t>rel</a:t>
            </a:r>
            <a:r>
              <a:rPr lang="en-US" sz="2400" dirty="0" err="1"/>
              <a:t>i</a:t>
            </a:r>
            <a:r>
              <a:rPr lang="bg-BG" sz="2400" dirty="0" err="1"/>
              <a:t>gions</a:t>
            </a:r>
            <a:r>
              <a:rPr lang="bg-BG" sz="2400" dirty="0"/>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xit" presetSubtype="12" fill="hold" nodeType="clickEffect">
                                  <p:stCondLst>
                                    <p:cond delay="0"/>
                                  </p:stCondLst>
                                  <p:childTnLst>
                                    <p:animEffect transition="out" filter="strips(downLeft)">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flower-bird">
  <a:themeElements>
    <a:clrScheme name="flower-bi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lower-bird">
      <a:majorFont>
        <a:latin typeface="Times New Roman"/>
        <a:ea typeface=""/>
        <a:cs typeface=""/>
      </a:majorFont>
      <a:minorFont>
        <a:latin typeface="Times New Roman"/>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lower-bi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lower-bi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lower-bi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lower-bi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lower-bi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lower-bi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lower-bi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unflower">
  <a:themeElements>
    <a:clrScheme name="sunflow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unflower">
      <a:majorFont>
        <a:latin typeface="Times New Roman"/>
        <a:ea typeface=""/>
        <a:cs typeface=""/>
      </a:majorFont>
      <a:minorFont>
        <a:latin typeface="Times New Roman"/>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flow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unflow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unflow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unflow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unflow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unflow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unflow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c260e_60,38,14">
  <a:themeElements>
    <a:clrScheme name="3c260e_60,38,14 2">
      <a:dk1>
        <a:srgbClr val="000000"/>
      </a:dk1>
      <a:lt1>
        <a:srgbClr val="FFFFFF"/>
      </a:lt1>
      <a:dk2>
        <a:srgbClr val="3C260E"/>
      </a:dk2>
      <a:lt2>
        <a:srgbClr val="FFFFFF"/>
      </a:lt2>
      <a:accent1>
        <a:srgbClr val="F09275"/>
      </a:accent1>
      <a:accent2>
        <a:srgbClr val="F0CA75"/>
      </a:accent2>
      <a:accent3>
        <a:srgbClr val="AFACAA"/>
      </a:accent3>
      <a:accent4>
        <a:srgbClr val="DADADA"/>
      </a:accent4>
      <a:accent5>
        <a:srgbClr val="F6C7BD"/>
      </a:accent5>
      <a:accent6>
        <a:srgbClr val="D9B769"/>
      </a:accent6>
      <a:hlink>
        <a:srgbClr val="F8D0BC"/>
      </a:hlink>
      <a:folHlink>
        <a:srgbClr val="F8D1DE"/>
      </a:folHlink>
    </a:clrScheme>
    <a:fontScheme name="3c260e_60,38,14">
      <a:majorFont>
        <a:latin typeface="Arial"/>
        <a:ea typeface=""/>
        <a:cs typeface="Arial"/>
      </a:majorFont>
      <a:minorFont>
        <a:latin typeface="Arial"/>
        <a:ea typeface=""/>
        <a:cs typeface="Arial"/>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c260e_60,38,14 1">
        <a:dk1>
          <a:srgbClr val="000000"/>
        </a:dk1>
        <a:lt1>
          <a:srgbClr val="FFFFFF"/>
        </a:lt1>
        <a:dk2>
          <a:srgbClr val="3C260E"/>
        </a:dk2>
        <a:lt2>
          <a:srgbClr val="FFFFFF"/>
        </a:lt2>
        <a:accent1>
          <a:srgbClr val="EBC860"/>
        </a:accent1>
        <a:accent2>
          <a:srgbClr val="EEB277"/>
        </a:accent2>
        <a:accent3>
          <a:srgbClr val="AFACAA"/>
        </a:accent3>
        <a:accent4>
          <a:srgbClr val="DADADA"/>
        </a:accent4>
        <a:accent5>
          <a:srgbClr val="F3E0B6"/>
        </a:accent5>
        <a:accent6>
          <a:srgbClr val="D8A16B"/>
        </a:accent6>
        <a:hlink>
          <a:srgbClr val="F3DFA4"/>
        </a:hlink>
        <a:folHlink>
          <a:srgbClr val="F7D9BB"/>
        </a:folHlink>
      </a:clrScheme>
      <a:clrMap bg1="dk2" tx1="lt1" bg2="dk1" tx2="lt2" accent1="accent1" accent2="accent2" accent3="accent3" accent4="accent4" accent5="accent5" accent6="accent6" hlink="hlink" folHlink="folHlink"/>
    </a:extraClrScheme>
    <a:extraClrScheme>
      <a:clrScheme name="3c260e_60,38,14 2">
        <a:dk1>
          <a:srgbClr val="000000"/>
        </a:dk1>
        <a:lt1>
          <a:srgbClr val="FFFFFF"/>
        </a:lt1>
        <a:dk2>
          <a:srgbClr val="3C260E"/>
        </a:dk2>
        <a:lt2>
          <a:srgbClr val="FFFFFF"/>
        </a:lt2>
        <a:accent1>
          <a:srgbClr val="F09275"/>
        </a:accent1>
        <a:accent2>
          <a:srgbClr val="F0CA75"/>
        </a:accent2>
        <a:accent3>
          <a:srgbClr val="AFACAA"/>
        </a:accent3>
        <a:accent4>
          <a:srgbClr val="DADADA"/>
        </a:accent4>
        <a:accent5>
          <a:srgbClr val="F6C7BD"/>
        </a:accent5>
        <a:accent6>
          <a:srgbClr val="D9B769"/>
        </a:accent6>
        <a:hlink>
          <a:srgbClr val="F8D0BC"/>
        </a:hlink>
        <a:folHlink>
          <a:srgbClr val="F8D1DE"/>
        </a:folHlink>
      </a:clrScheme>
      <a:clrMap bg1="dk2" tx1="lt1" bg2="dk1" tx2="lt2" accent1="accent1" accent2="accent2" accent3="accent3" accent4="accent4" accent5="accent5" accent6="accent6" hlink="hlink" folHlink="folHlink"/>
    </a:extraClrScheme>
    <a:extraClrScheme>
      <a:clrScheme name="3c260e_60,38,14 3">
        <a:dk1>
          <a:srgbClr val="000000"/>
        </a:dk1>
        <a:lt1>
          <a:srgbClr val="FFFFFF"/>
        </a:lt1>
        <a:dk2>
          <a:srgbClr val="3C260E"/>
        </a:dk2>
        <a:lt2>
          <a:srgbClr val="FFFFFF"/>
        </a:lt2>
        <a:accent1>
          <a:srgbClr val="8CD9CE"/>
        </a:accent1>
        <a:accent2>
          <a:srgbClr val="EEB277"/>
        </a:accent2>
        <a:accent3>
          <a:srgbClr val="AFACAA"/>
        </a:accent3>
        <a:accent4>
          <a:srgbClr val="DADADA"/>
        </a:accent4>
        <a:accent5>
          <a:srgbClr val="C5E9E3"/>
        </a:accent5>
        <a:accent6>
          <a:srgbClr val="D8A16B"/>
        </a:accent6>
        <a:hlink>
          <a:srgbClr val="DCEEAB"/>
        </a:hlink>
        <a:folHlink>
          <a:srgbClr val="CCD4FF"/>
        </a:folHlink>
      </a:clrScheme>
      <a:clrMap bg1="dk2" tx1="lt1" bg2="dk1" tx2="lt2" accent1="accent1" accent2="accent2" accent3="accent3" accent4="accent4" accent5="accent5" accent6="accent6" hlink="hlink" folHlink="folHlink"/>
    </a:extraClrScheme>
    <a:extraClrScheme>
      <a:clrScheme name="3c260e_60,38,14 4">
        <a:dk1>
          <a:srgbClr val="000000"/>
        </a:dk1>
        <a:lt1>
          <a:srgbClr val="FFFFFF"/>
        </a:lt1>
        <a:dk2>
          <a:srgbClr val="3C260E"/>
        </a:dk2>
        <a:lt2>
          <a:srgbClr val="FFFFFF"/>
        </a:lt2>
        <a:accent1>
          <a:srgbClr val="D1DB70"/>
        </a:accent1>
        <a:accent2>
          <a:srgbClr val="A5D1F4"/>
        </a:accent2>
        <a:accent3>
          <a:srgbClr val="AFACAA"/>
        </a:accent3>
        <a:accent4>
          <a:srgbClr val="DADADA"/>
        </a:accent4>
        <a:accent5>
          <a:srgbClr val="E5EABB"/>
        </a:accent5>
        <a:accent6>
          <a:srgbClr val="95BDDD"/>
        </a:accent6>
        <a:hlink>
          <a:srgbClr val="F3CEA6"/>
        </a:hlink>
        <a:folHlink>
          <a:srgbClr val="E8C1F0"/>
        </a:folHlink>
      </a:clrScheme>
      <a:clrMap bg1="dk2" tx1="lt1" bg2="dk1" tx2="lt2" accent1="accent1" accent2="accent2" accent3="accent3" accent4="accent4" accent5="accent5" accent6="accent6" hlink="hlink" folHlink="folHlink"/>
    </a:extraClrScheme>
    <a:extraClrScheme>
      <a:clrScheme name="3c260e_60,38,14 5">
        <a:dk1>
          <a:srgbClr val="000000"/>
        </a:dk1>
        <a:lt1>
          <a:srgbClr val="FFFFFF"/>
        </a:lt1>
        <a:dk2>
          <a:srgbClr val="000000"/>
        </a:dk2>
        <a:lt2>
          <a:srgbClr val="000000"/>
        </a:lt2>
        <a:accent1>
          <a:srgbClr val="EBC860"/>
        </a:accent1>
        <a:accent2>
          <a:srgbClr val="EEB277"/>
        </a:accent2>
        <a:accent3>
          <a:srgbClr val="FFFFFF"/>
        </a:accent3>
        <a:accent4>
          <a:srgbClr val="000000"/>
        </a:accent4>
        <a:accent5>
          <a:srgbClr val="F3E0B6"/>
        </a:accent5>
        <a:accent6>
          <a:srgbClr val="D8A16B"/>
        </a:accent6>
        <a:hlink>
          <a:srgbClr val="F3DFA4"/>
        </a:hlink>
        <a:folHlink>
          <a:srgbClr val="F7D9BB"/>
        </a:folHlink>
      </a:clrScheme>
      <a:clrMap bg1="lt1" tx1="dk1" bg2="lt2" tx2="dk2" accent1="accent1" accent2="accent2" accent3="accent3" accent4="accent4" accent5="accent5" accent6="accent6" hlink="hlink" folHlink="folHlink"/>
    </a:extraClrScheme>
    <a:extraClrScheme>
      <a:clrScheme name="3c260e_60,38,14 6">
        <a:dk1>
          <a:srgbClr val="000000"/>
        </a:dk1>
        <a:lt1>
          <a:srgbClr val="FFFFFF"/>
        </a:lt1>
        <a:dk2>
          <a:srgbClr val="000000"/>
        </a:dk2>
        <a:lt2>
          <a:srgbClr val="000000"/>
        </a:lt2>
        <a:accent1>
          <a:srgbClr val="F09275"/>
        </a:accent1>
        <a:accent2>
          <a:srgbClr val="F0CA75"/>
        </a:accent2>
        <a:accent3>
          <a:srgbClr val="FFFFFF"/>
        </a:accent3>
        <a:accent4>
          <a:srgbClr val="000000"/>
        </a:accent4>
        <a:accent5>
          <a:srgbClr val="F6C7BD"/>
        </a:accent5>
        <a:accent6>
          <a:srgbClr val="D9B769"/>
        </a:accent6>
        <a:hlink>
          <a:srgbClr val="F8D0BC"/>
        </a:hlink>
        <a:folHlink>
          <a:srgbClr val="F8D1DE"/>
        </a:folHlink>
      </a:clrScheme>
      <a:clrMap bg1="lt1" tx1="dk1" bg2="lt2" tx2="dk2" accent1="accent1" accent2="accent2" accent3="accent3" accent4="accent4" accent5="accent5" accent6="accent6" hlink="hlink" folHlink="folHlink"/>
    </a:extraClrScheme>
    <a:extraClrScheme>
      <a:clrScheme name="3c260e_60,38,14 7">
        <a:dk1>
          <a:srgbClr val="000000"/>
        </a:dk1>
        <a:lt1>
          <a:srgbClr val="FFFFFF"/>
        </a:lt1>
        <a:dk2>
          <a:srgbClr val="000000"/>
        </a:dk2>
        <a:lt2>
          <a:srgbClr val="000000"/>
        </a:lt2>
        <a:accent1>
          <a:srgbClr val="8CD9CE"/>
        </a:accent1>
        <a:accent2>
          <a:srgbClr val="EEB277"/>
        </a:accent2>
        <a:accent3>
          <a:srgbClr val="FFFFFF"/>
        </a:accent3>
        <a:accent4>
          <a:srgbClr val="000000"/>
        </a:accent4>
        <a:accent5>
          <a:srgbClr val="C5E9E3"/>
        </a:accent5>
        <a:accent6>
          <a:srgbClr val="D8A16B"/>
        </a:accent6>
        <a:hlink>
          <a:srgbClr val="DCEEAB"/>
        </a:hlink>
        <a:folHlink>
          <a:srgbClr val="CCD4FF"/>
        </a:folHlink>
      </a:clrScheme>
      <a:clrMap bg1="lt1" tx1="dk1" bg2="lt2" tx2="dk2" accent1="accent1" accent2="accent2" accent3="accent3" accent4="accent4" accent5="accent5" accent6="accent6" hlink="hlink" folHlink="folHlink"/>
    </a:extraClrScheme>
    <a:extraClrScheme>
      <a:clrScheme name="3c260e_60,38,14 8">
        <a:dk1>
          <a:srgbClr val="000000"/>
        </a:dk1>
        <a:lt1>
          <a:srgbClr val="FFFFFF"/>
        </a:lt1>
        <a:dk2>
          <a:srgbClr val="000000"/>
        </a:dk2>
        <a:lt2>
          <a:srgbClr val="000000"/>
        </a:lt2>
        <a:accent1>
          <a:srgbClr val="D1DB70"/>
        </a:accent1>
        <a:accent2>
          <a:srgbClr val="A5D1F4"/>
        </a:accent2>
        <a:accent3>
          <a:srgbClr val="FFFFFF"/>
        </a:accent3>
        <a:accent4>
          <a:srgbClr val="000000"/>
        </a:accent4>
        <a:accent5>
          <a:srgbClr val="E5EABB"/>
        </a:accent5>
        <a:accent6>
          <a:srgbClr val="95BDDD"/>
        </a:accent6>
        <a:hlink>
          <a:srgbClr val="F3CEA6"/>
        </a:hlink>
        <a:folHlink>
          <a:srgbClr val="E8C1F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3321</TotalTime>
  <Words>404</Words>
  <Application>Microsoft Office PowerPoint</Application>
  <PresentationFormat>Презентация на цял екран (4:3)</PresentationFormat>
  <Paragraphs>27</Paragraphs>
  <Slides>11</Slides>
  <Notes>0</Notes>
  <HiddenSlides>0</HiddenSlides>
  <MMClips>0</MMClips>
  <ScaleCrop>false</ScaleCrop>
  <HeadingPairs>
    <vt:vector size="4" baseType="variant">
      <vt:variant>
        <vt:lpstr>Тема</vt:lpstr>
      </vt:variant>
      <vt:variant>
        <vt:i4>4</vt:i4>
      </vt:variant>
      <vt:variant>
        <vt:lpstr>Заглавия на слайдовете</vt:lpstr>
      </vt:variant>
      <vt:variant>
        <vt:i4>11</vt:i4>
      </vt:variant>
    </vt:vector>
  </HeadingPairs>
  <TitlesOfParts>
    <vt:vector size="15" baseType="lpstr">
      <vt:lpstr>flower-bird</vt:lpstr>
      <vt:lpstr>Globe</vt:lpstr>
      <vt:lpstr>sunflower</vt:lpstr>
      <vt:lpstr>3c260e_60,38,14</vt:lpstr>
      <vt:lpstr>Слайд 1</vt:lpstr>
      <vt:lpstr>MIDSUMMER</vt:lpstr>
      <vt:lpstr>The longest day of the year, the Sun has the greatest force ! </vt:lpstr>
      <vt:lpstr>Слайд 4</vt:lpstr>
      <vt:lpstr>Слайд 5</vt:lpstr>
      <vt:lpstr>Слайд 6</vt:lpstr>
      <vt:lpstr>Слайд 7</vt:lpstr>
      <vt:lpstr>Слайд 8</vt:lpstr>
      <vt:lpstr>Слайд 9</vt:lpstr>
      <vt:lpstr>Слайд 10</vt:lpstr>
      <vt:lpstr>Слайд 11</vt:lpstr>
    </vt:vector>
  </TitlesOfParts>
  <Company>Reni OOD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lkcvnblzdkn</dc:title>
  <dc:creator>Reni</dc:creator>
  <cp:lastModifiedBy>PC</cp:lastModifiedBy>
  <cp:revision>156</cp:revision>
  <dcterms:created xsi:type="dcterms:W3CDTF">2009-02-07T16:36:16Z</dcterms:created>
  <dcterms:modified xsi:type="dcterms:W3CDTF">2014-11-14T15:21:42Z</dcterms:modified>
</cp:coreProperties>
</file>